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2" autoAdjust="0"/>
    <p:restoredTop sz="94651" autoAdjust="0"/>
  </p:normalViewPr>
  <p:slideViewPr>
    <p:cSldViewPr snapToGrid="0">
      <p:cViewPr varScale="1">
        <p:scale>
          <a:sx n="116" d="100"/>
          <a:sy n="116" d="100"/>
        </p:scale>
        <p:origin x="12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3C0C-6ABD-441C-82B5-081ED1249733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9D8B-5D36-4D23-9C14-9DF987EAC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37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HTML -&gt; If</a:t>
            </a:r>
            <a:r>
              <a:rPr lang="en-US" baseline="0" dirty="0" smtClean="0"/>
              <a:t> condition, for loop, </a:t>
            </a:r>
            <a:r>
              <a:rPr lang="en-US" baseline="0" dirty="0" err="1" smtClean="0"/>
              <a:t>loal</a:t>
            </a:r>
            <a:r>
              <a:rPr lang="en-US" baseline="0" dirty="0" smtClean="0"/>
              <a:t> variable</a:t>
            </a:r>
          </a:p>
          <a:p>
            <a:r>
              <a:rPr lang="en-US" baseline="0" dirty="0" smtClean="0"/>
              <a:t>Powerful Data Binding -&gt; Display field from data model, track changes, process update from user</a:t>
            </a:r>
          </a:p>
          <a:p>
            <a:r>
              <a:rPr lang="en-US" baseline="0" dirty="0" smtClean="0"/>
              <a:t>Modular By Design -&gt; Set of building blocks, create and reuse content</a:t>
            </a:r>
          </a:p>
          <a:p>
            <a:r>
              <a:rPr lang="en-US" baseline="0" dirty="0" smtClean="0"/>
              <a:t>Build-in Back-End Integration -&gt; Get, Post Data, Execute server side business data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D8B-5D36-4D23-9C14-9DF987EAC3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75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baseline="0" dirty="0" smtClean="0"/>
              <a:t> = set of </a:t>
            </a:r>
            <a:r>
              <a:rPr lang="en-US" baseline="0" dirty="0" err="1" smtClean="0"/>
              <a:t>companents</a:t>
            </a:r>
            <a:endParaRPr lang="en-US" baseline="0" dirty="0" smtClean="0"/>
          </a:p>
          <a:p>
            <a:r>
              <a:rPr lang="en-US" baseline="0" dirty="0" smtClean="0"/>
              <a:t>Services provides functionality across components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D8B-5D36-4D23-9C14-9DF987EAC3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85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 = HTML</a:t>
            </a:r>
          </a:p>
          <a:p>
            <a:r>
              <a:rPr lang="en-US" dirty="0" smtClean="0"/>
              <a:t>Properties = Data elements to use in view</a:t>
            </a:r>
          </a:p>
          <a:p>
            <a:r>
              <a:rPr lang="en-US" dirty="0" smtClean="0"/>
              <a:t>Methods = events</a:t>
            </a:r>
          </a:p>
          <a:p>
            <a:r>
              <a:rPr lang="en-US" dirty="0" smtClean="0"/>
              <a:t>Metadata = Additional information and Identifies</a:t>
            </a:r>
            <a:r>
              <a:rPr lang="en-US" baseline="0" dirty="0" smtClean="0"/>
              <a:t> class as an angular components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D8B-5D36-4D23-9C14-9DF987EAC3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08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99D8B-5D36-4D23-9C14-9DF987EAC3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53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57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5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5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23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4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1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12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3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52B5A-E7A7-4633-8117-2E98A826B9FB}" type="datetimeFigureOut">
              <a:rPr lang="tr-TR" smtClean="0"/>
              <a:t>31.10.2018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0C7F08-77C3-44F3-88ED-D7B0697A98C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7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hyperlink" Target="https://github.com/ozgurkaplan/KocAkademiAngularStar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1/exampl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1/exampl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question/li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4200/" TargetMode="External"/><Relationship Id="rId4" Type="http://schemas.openxmlformats.org/officeDocument/2006/relationships/hyperlink" Target="http://localhost:4200/log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ypicode/json-server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cli.angular.io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www.jetbrains.com/webstorm/" TargetMode="External"/><Relationship Id="rId9" Type="http://schemas.openxmlformats.org/officeDocument/2006/relationships/hyperlink" Target="https://git-sc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/wiki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59" y="1166770"/>
            <a:ext cx="2381250" cy="2381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4257" y="1387899"/>
            <a:ext cx="550984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dirty="0" smtClean="0">
                <a:solidFill>
                  <a:srgbClr val="0070C0"/>
                </a:solidFill>
              </a:rPr>
              <a:t>NGULAR</a:t>
            </a:r>
            <a:endParaRPr lang="tr-TR" sz="1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0214" y="5476025"/>
            <a:ext cx="25073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Özgür Kaplan</a:t>
            </a:r>
          </a:p>
          <a:p>
            <a:pPr algn="ctr"/>
            <a:r>
              <a:rPr lang="en-US" sz="1400" dirty="0"/>
              <a:t>o</a:t>
            </a:r>
            <a:r>
              <a:rPr lang="en-US" sz="1400" dirty="0" smtClean="0"/>
              <a:t>zgur.Kaplan@kocsistem.com.tr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54672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building?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github.com/ozgurkaplan/KocAkademiAngularStarter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github.com/ozgurkaplan/KocAkademiAngularStarter.git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run json.server.bat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cd </a:t>
            </a:r>
            <a:r>
              <a:rPr lang="en-US" dirty="0" err="1"/>
              <a:t>ks</a:t>
            </a:r>
            <a:r>
              <a:rPr lang="en-US" dirty="0"/>
              <a:t>-overflow-app </a:t>
            </a:r>
            <a:r>
              <a:rPr lang="en-US" dirty="0" smtClean="0"/>
              <a:t>– Refactored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npm</a:t>
            </a:r>
            <a:r>
              <a:rPr lang="en-US" dirty="0" smtClean="0"/>
              <a:t>-install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ng serve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http://localhost:4200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10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ng new </a:t>
            </a:r>
            <a:r>
              <a:rPr lang="en-US" dirty="0" err="1" smtClean="0"/>
              <a:t>ks</a:t>
            </a:r>
            <a:r>
              <a:rPr lang="en-US" dirty="0" smtClean="0"/>
              <a:t>-overflow-app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 </a:t>
            </a:r>
            <a:r>
              <a:rPr lang="en-US" dirty="0" err="1"/>
              <a:t>ks</a:t>
            </a:r>
            <a:r>
              <a:rPr lang="en-US" dirty="0"/>
              <a:t>-overflow-app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ng serve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Importat</a:t>
            </a:r>
            <a:r>
              <a:rPr lang="en-US" dirty="0" smtClean="0"/>
              <a:t> Folder and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packages.json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node_modules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.angular-</a:t>
            </a:r>
            <a:r>
              <a:rPr lang="en-US" dirty="0" err="1" smtClean="0"/>
              <a:t>cli.json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22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Bootstrap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bootstrap@latest</a:t>
            </a:r>
            <a:r>
              <a:rPr lang="tr-TR" dirty="0"/>
              <a:t> --</a:t>
            </a:r>
            <a:r>
              <a:rPr lang="tr-TR" dirty="0" err="1" smtClean="0"/>
              <a:t>save</a:t>
            </a:r>
            <a:r>
              <a:rPr lang="tr-TR" dirty="0" smtClean="0"/>
              <a:t>-dev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styles.css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@</a:t>
            </a:r>
            <a:r>
              <a:rPr lang="tr-TR" dirty="0" err="1"/>
              <a:t>import</a:t>
            </a:r>
            <a:r>
              <a:rPr lang="tr-TR" dirty="0"/>
              <a:t> "~</a:t>
            </a:r>
            <a:r>
              <a:rPr lang="tr-TR" dirty="0" err="1" smtClean="0"/>
              <a:t>bootstrap</a:t>
            </a:r>
            <a:r>
              <a:rPr lang="tr-TR" dirty="0" smtClean="0"/>
              <a:t>/</a:t>
            </a:r>
            <a:r>
              <a:rPr lang="tr-TR" dirty="0" err="1" smtClean="0"/>
              <a:t>dist</a:t>
            </a:r>
            <a:r>
              <a:rPr lang="tr-TR" dirty="0" smtClean="0"/>
              <a:t>/</a:t>
            </a:r>
            <a:r>
              <a:rPr lang="tr-TR" dirty="0" err="1" smtClean="0"/>
              <a:t>css</a:t>
            </a:r>
            <a:r>
              <a:rPr lang="tr-TR" dirty="0" smtClean="0"/>
              <a:t>/bootstrap.css";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https://getbootstrap.com/docs/4.1/examples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(Starter Template)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Layout?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Routing?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Login Page?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&amp; Login Page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cd </a:t>
            </a:r>
            <a:r>
              <a:rPr lang="en-US" sz="1800" dirty="0" err="1" smtClean="0"/>
              <a:t>src</a:t>
            </a:r>
            <a:r>
              <a:rPr lang="en-US" sz="1800" dirty="0" smtClean="0"/>
              <a:t>/app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ng generate component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https://getbootstrap.com/docs/4.1/examples/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Signin</a:t>
            </a:r>
            <a:r>
              <a:rPr lang="en-US" sz="1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mkdir</a:t>
            </a:r>
            <a:r>
              <a:rPr lang="en-US" sz="1800" dirty="0" smtClean="0"/>
              <a:t>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m</a:t>
            </a:r>
            <a:r>
              <a:rPr lang="en-US" sz="1800" dirty="0" err="1" smtClean="0"/>
              <a:t>kdir</a:t>
            </a:r>
            <a:r>
              <a:rPr lang="en-US" sz="1800" dirty="0" smtClean="0"/>
              <a:t>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cd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ng </a:t>
            </a:r>
            <a:r>
              <a:rPr lang="en-US" sz="1800" dirty="0"/>
              <a:t>generate component </a:t>
            </a:r>
            <a:r>
              <a:rPr lang="en-US" sz="1800" dirty="0" err="1" smtClean="0"/>
              <a:t>QuestionList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ng generate component </a:t>
            </a:r>
            <a:r>
              <a:rPr lang="en-US" sz="1800" dirty="0" err="1" smtClean="0"/>
              <a:t>QuestionDetail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cd </a:t>
            </a:r>
            <a:r>
              <a:rPr lang="en-US" sz="1800" dirty="0" smtClean="0"/>
              <a:t>../user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ng generate component </a:t>
            </a:r>
            <a:r>
              <a:rPr lang="en-US" sz="1800" dirty="0" smtClean="0"/>
              <a:t>Profile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Routing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/>
              <a:t>RouterModule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import</a:t>
            </a:r>
            <a:r>
              <a:rPr lang="tr-TR" dirty="0"/>
              <a:t> { </a:t>
            </a:r>
            <a:r>
              <a:rPr lang="tr-TR" dirty="0" err="1"/>
              <a:t>RouterModule</a:t>
            </a:r>
            <a:r>
              <a:rPr lang="tr-TR" dirty="0"/>
              <a:t> } </a:t>
            </a:r>
            <a:r>
              <a:rPr lang="tr-TR" dirty="0" err="1"/>
              <a:t>from</a:t>
            </a:r>
            <a:r>
              <a:rPr lang="tr-TR" dirty="0"/>
              <a:t> '@</a:t>
            </a:r>
            <a:r>
              <a:rPr lang="tr-TR" dirty="0" err="1"/>
              <a:t>angular</a:t>
            </a:r>
            <a:r>
              <a:rPr lang="tr-TR" dirty="0"/>
              <a:t>/</a:t>
            </a:r>
            <a:r>
              <a:rPr lang="tr-TR" dirty="0" err="1"/>
              <a:t>router</a:t>
            </a:r>
            <a:r>
              <a:rPr lang="tr-TR" dirty="0" smtClean="0"/>
              <a:t>';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&lt;router-outlet&gt;&lt;/router-outlet&gt;</a:t>
            </a:r>
          </a:p>
          <a:p>
            <a:pPr marL="201168" lvl="1" indent="0">
              <a:buNone/>
            </a:pPr>
            <a:r>
              <a:rPr lang="en-US" sz="1000" dirty="0"/>
              <a:t> </a:t>
            </a:r>
            <a:r>
              <a:rPr lang="en-US" sz="1000" dirty="0" err="1"/>
              <a:t>RouterModule.forRoot</a:t>
            </a:r>
            <a:r>
              <a:rPr lang="en-US" sz="1000" dirty="0"/>
              <a:t>([</a:t>
            </a:r>
          </a:p>
          <a:p>
            <a:pPr marL="201168" lvl="1" indent="0">
              <a:buNone/>
            </a:pPr>
            <a:r>
              <a:rPr lang="en-US" sz="1000" dirty="0"/>
              <a:t>      { path: 'question/list', component: </a:t>
            </a:r>
            <a:r>
              <a:rPr lang="en-US" sz="1000" dirty="0" err="1"/>
              <a:t>QuestionListComponent</a:t>
            </a:r>
            <a:r>
              <a:rPr lang="en-US" sz="1000" dirty="0"/>
              <a:t> },</a:t>
            </a:r>
          </a:p>
          <a:p>
            <a:pPr marL="201168" lvl="1" indent="0">
              <a:buNone/>
            </a:pPr>
            <a:r>
              <a:rPr lang="en-US" sz="1000" dirty="0"/>
              <a:t>      { path: 'question/ask', component: </a:t>
            </a:r>
            <a:r>
              <a:rPr lang="en-US" sz="1000" dirty="0" err="1"/>
              <a:t>QuestionAskComponent</a:t>
            </a:r>
            <a:r>
              <a:rPr lang="en-US" sz="1000" dirty="0"/>
              <a:t> },</a:t>
            </a:r>
          </a:p>
          <a:p>
            <a:pPr marL="201168" lvl="1" indent="0">
              <a:buNone/>
            </a:pPr>
            <a:r>
              <a:rPr lang="en-US" sz="1000" dirty="0"/>
              <a:t>      { path: 'question/detail', component: </a:t>
            </a:r>
            <a:r>
              <a:rPr lang="en-US" sz="1000" dirty="0" err="1"/>
              <a:t>QuestionDetailComponent</a:t>
            </a:r>
            <a:r>
              <a:rPr lang="en-US" sz="1000" dirty="0"/>
              <a:t> },</a:t>
            </a:r>
          </a:p>
          <a:p>
            <a:pPr marL="201168" lvl="1" indent="0">
              <a:buNone/>
            </a:pPr>
            <a:r>
              <a:rPr lang="en-US" sz="1000" dirty="0"/>
              <a:t>      { path: 'login', component: </a:t>
            </a:r>
            <a:r>
              <a:rPr lang="en-US" sz="1000" dirty="0" err="1"/>
              <a:t>LoginComponent</a:t>
            </a:r>
            <a:r>
              <a:rPr lang="en-US" sz="1000" dirty="0"/>
              <a:t> },</a:t>
            </a:r>
          </a:p>
          <a:p>
            <a:pPr marL="201168" lvl="1" indent="0">
              <a:buNone/>
            </a:pPr>
            <a:r>
              <a:rPr lang="en-US" sz="1000" dirty="0"/>
              <a:t>    ])</a:t>
            </a:r>
            <a:endParaRPr lang="en-US" sz="1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localhost:4200/question/list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localhost:4200/login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localhost:4200/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can we make a common layout for </a:t>
            </a:r>
            <a:r>
              <a:rPr lang="en-US" dirty="0" err="1" smtClean="0"/>
              <a:t>QuestionList</a:t>
            </a:r>
            <a:r>
              <a:rPr lang="en-US" dirty="0" smtClean="0"/>
              <a:t> &amp; </a:t>
            </a:r>
            <a:r>
              <a:rPr lang="en-US" dirty="0" err="1" smtClean="0"/>
              <a:t>QustionAsk</a:t>
            </a:r>
            <a:r>
              <a:rPr lang="en-US" dirty="0" smtClean="0"/>
              <a:t> and </a:t>
            </a:r>
            <a:r>
              <a:rPr lang="en-US" dirty="0" err="1" smtClean="0"/>
              <a:t>UserProfile</a:t>
            </a:r>
            <a:r>
              <a:rPr lang="en-US" dirty="0" smtClean="0"/>
              <a:t> pages?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 err="1" smtClean="0"/>
              <a:t>routerLink</a:t>
            </a:r>
            <a:r>
              <a:rPr lang="en-US" dirty="0" smtClean="0"/>
              <a:t>]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Component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7200" dirty="0" smtClean="0"/>
              <a:t>ng generate component Layout</a:t>
            </a:r>
          </a:p>
          <a:p>
            <a:pPr marL="0" indent="0">
              <a:buNone/>
            </a:pPr>
            <a:r>
              <a:rPr lang="tr-TR" sz="2500" dirty="0"/>
              <a:t> </a:t>
            </a:r>
            <a:r>
              <a:rPr lang="tr-TR" sz="2500" dirty="0" err="1"/>
              <a:t>RouterModule.forRoot</a:t>
            </a:r>
            <a:r>
              <a:rPr lang="tr-TR" sz="2500" dirty="0" smtClean="0"/>
              <a:t>([</a:t>
            </a:r>
            <a:endParaRPr lang="en-US" sz="2500" dirty="0" smtClean="0"/>
          </a:p>
          <a:p>
            <a:pPr marL="0" indent="0">
              <a:buNone/>
            </a:pPr>
            <a:r>
              <a:rPr lang="tr-TR" sz="2500" dirty="0" smtClean="0"/>
              <a:t>      </a:t>
            </a:r>
            <a:r>
              <a:rPr lang="tr-TR" sz="2500" dirty="0"/>
              <a:t>//Site </a:t>
            </a:r>
            <a:r>
              <a:rPr lang="tr-TR" sz="2500" dirty="0" err="1"/>
              <a:t>routes</a:t>
            </a:r>
            <a:r>
              <a:rPr lang="tr-TR" sz="2500" dirty="0"/>
              <a:t> </a:t>
            </a:r>
            <a:r>
              <a:rPr lang="tr-TR" sz="2500" dirty="0" err="1"/>
              <a:t>goes</a:t>
            </a:r>
            <a:r>
              <a:rPr lang="tr-TR" sz="2500" dirty="0"/>
              <a:t> here </a:t>
            </a:r>
          </a:p>
          <a:p>
            <a:pPr marL="0" indent="0">
              <a:buNone/>
            </a:pPr>
            <a:r>
              <a:rPr lang="tr-TR" sz="2500" dirty="0"/>
              <a:t>      {</a:t>
            </a:r>
          </a:p>
          <a:p>
            <a:pPr marL="0" indent="0">
              <a:buNone/>
            </a:pPr>
            <a:r>
              <a:rPr lang="tr-TR" sz="2500" dirty="0"/>
              <a:t>        </a:t>
            </a:r>
            <a:r>
              <a:rPr lang="tr-TR" sz="2500" dirty="0" err="1"/>
              <a:t>path</a:t>
            </a:r>
            <a:r>
              <a:rPr lang="tr-TR" sz="2500" dirty="0"/>
              <a:t>: '',</a:t>
            </a:r>
          </a:p>
          <a:p>
            <a:pPr marL="0" indent="0">
              <a:buNone/>
            </a:pPr>
            <a:r>
              <a:rPr lang="tr-TR" sz="2500" dirty="0"/>
              <a:t>        </a:t>
            </a:r>
            <a:r>
              <a:rPr lang="tr-TR" sz="2500" dirty="0" err="1"/>
              <a:t>component</a:t>
            </a:r>
            <a:r>
              <a:rPr lang="tr-TR" sz="2500" dirty="0"/>
              <a:t>: </a:t>
            </a:r>
            <a:r>
              <a:rPr lang="tr-TR" sz="2500" dirty="0" err="1"/>
              <a:t>LayoutComponent</a:t>
            </a:r>
            <a:r>
              <a:rPr lang="tr-TR" sz="2500" dirty="0"/>
              <a:t>,</a:t>
            </a:r>
          </a:p>
          <a:p>
            <a:pPr marL="0" indent="0">
              <a:buNone/>
            </a:pPr>
            <a:r>
              <a:rPr lang="tr-TR" sz="2500" dirty="0"/>
              <a:t>        </a:t>
            </a:r>
            <a:r>
              <a:rPr lang="tr-TR" sz="2500" dirty="0" err="1"/>
              <a:t>children</a:t>
            </a:r>
            <a:r>
              <a:rPr lang="tr-TR" sz="2500" dirty="0"/>
              <a:t>: [</a:t>
            </a:r>
          </a:p>
          <a:p>
            <a:pPr marL="0" indent="0">
              <a:buNone/>
            </a:pPr>
            <a:r>
              <a:rPr lang="tr-TR" sz="2500" dirty="0"/>
              <a:t>          { </a:t>
            </a:r>
            <a:r>
              <a:rPr lang="tr-TR" sz="2500" dirty="0" err="1"/>
              <a:t>path</a:t>
            </a:r>
            <a:r>
              <a:rPr lang="tr-TR" sz="2500" dirty="0"/>
              <a:t>: '', </a:t>
            </a:r>
            <a:r>
              <a:rPr lang="tr-TR" sz="2500" dirty="0" err="1"/>
              <a:t>component</a:t>
            </a:r>
            <a:r>
              <a:rPr lang="tr-TR" sz="2500" dirty="0"/>
              <a:t>: </a:t>
            </a:r>
            <a:r>
              <a:rPr lang="tr-TR" sz="2500" dirty="0" err="1"/>
              <a:t>QuestionListComponent</a:t>
            </a:r>
            <a:r>
              <a:rPr lang="tr-TR" sz="2500" dirty="0"/>
              <a:t>, </a:t>
            </a:r>
            <a:r>
              <a:rPr lang="tr-TR" sz="2500" dirty="0" err="1"/>
              <a:t>pathMatch</a:t>
            </a:r>
            <a:r>
              <a:rPr lang="tr-TR" sz="2500" dirty="0"/>
              <a:t>: '</a:t>
            </a:r>
            <a:r>
              <a:rPr lang="tr-TR" sz="2500" dirty="0" err="1"/>
              <a:t>full</a:t>
            </a:r>
            <a:r>
              <a:rPr lang="tr-TR" sz="2500" dirty="0"/>
              <a:t>' },</a:t>
            </a:r>
          </a:p>
          <a:p>
            <a:pPr marL="0" indent="0">
              <a:buNone/>
            </a:pPr>
            <a:r>
              <a:rPr lang="tr-TR" sz="2500" dirty="0"/>
              <a:t>          { </a:t>
            </a:r>
            <a:r>
              <a:rPr lang="tr-TR" sz="2500" dirty="0" err="1"/>
              <a:t>path</a:t>
            </a:r>
            <a:r>
              <a:rPr lang="tr-TR" sz="2500" dirty="0"/>
              <a:t>: 'profile', </a:t>
            </a:r>
            <a:r>
              <a:rPr lang="tr-TR" sz="2500" dirty="0" err="1"/>
              <a:t>component</a:t>
            </a:r>
            <a:r>
              <a:rPr lang="tr-TR" sz="2500" dirty="0"/>
              <a:t>: </a:t>
            </a:r>
            <a:r>
              <a:rPr lang="tr-TR" sz="2500" dirty="0" err="1"/>
              <a:t>ProfileComponent</a:t>
            </a:r>
            <a:r>
              <a:rPr lang="tr-TR" sz="2500" dirty="0"/>
              <a:t>, </a:t>
            </a:r>
            <a:r>
              <a:rPr lang="tr-TR" sz="2500" dirty="0" err="1"/>
              <a:t>pathMatch</a:t>
            </a:r>
            <a:r>
              <a:rPr lang="tr-TR" sz="2500" dirty="0"/>
              <a:t>: '</a:t>
            </a:r>
            <a:r>
              <a:rPr lang="tr-TR" sz="2500" dirty="0" err="1"/>
              <a:t>full</a:t>
            </a:r>
            <a:r>
              <a:rPr lang="tr-TR" sz="2500" dirty="0"/>
              <a:t>' },</a:t>
            </a:r>
          </a:p>
          <a:p>
            <a:pPr marL="0" indent="0">
              <a:buNone/>
            </a:pPr>
            <a:r>
              <a:rPr lang="tr-TR" sz="2500" dirty="0"/>
              <a:t>          { </a:t>
            </a:r>
            <a:r>
              <a:rPr lang="tr-TR" sz="2500" dirty="0" err="1"/>
              <a:t>path</a:t>
            </a:r>
            <a:r>
              <a:rPr lang="tr-TR" sz="2500" dirty="0"/>
              <a:t>: '</a:t>
            </a:r>
            <a:r>
              <a:rPr lang="tr-TR" sz="2500" dirty="0" err="1"/>
              <a:t>question</a:t>
            </a:r>
            <a:r>
              <a:rPr lang="tr-TR" sz="2500" dirty="0"/>
              <a:t>/ask', </a:t>
            </a:r>
            <a:r>
              <a:rPr lang="tr-TR" sz="2500" dirty="0" err="1"/>
              <a:t>component</a:t>
            </a:r>
            <a:r>
              <a:rPr lang="tr-TR" sz="2500" dirty="0"/>
              <a:t>: </a:t>
            </a:r>
            <a:r>
              <a:rPr lang="tr-TR" sz="2500" dirty="0" err="1"/>
              <a:t>QuestionAskComponent</a:t>
            </a:r>
            <a:r>
              <a:rPr lang="tr-TR" sz="2500" dirty="0"/>
              <a:t>, </a:t>
            </a:r>
            <a:r>
              <a:rPr lang="tr-TR" sz="2500" dirty="0" err="1"/>
              <a:t>pathMatch</a:t>
            </a:r>
            <a:r>
              <a:rPr lang="tr-TR" sz="2500" dirty="0"/>
              <a:t>: '</a:t>
            </a:r>
            <a:r>
              <a:rPr lang="tr-TR" sz="2500" dirty="0" err="1"/>
              <a:t>full</a:t>
            </a:r>
            <a:r>
              <a:rPr lang="tr-TR" sz="2500" dirty="0"/>
              <a:t>' },</a:t>
            </a:r>
          </a:p>
          <a:p>
            <a:pPr marL="0" indent="0">
              <a:buNone/>
            </a:pPr>
            <a:r>
              <a:rPr lang="tr-TR" sz="2500" dirty="0"/>
              <a:t>          { </a:t>
            </a:r>
            <a:r>
              <a:rPr lang="tr-TR" sz="2500" dirty="0" err="1"/>
              <a:t>path</a:t>
            </a:r>
            <a:r>
              <a:rPr lang="tr-TR" sz="2500" dirty="0"/>
              <a:t>: '</a:t>
            </a:r>
            <a:r>
              <a:rPr lang="tr-TR" sz="2500" dirty="0" err="1"/>
              <a:t>question</a:t>
            </a:r>
            <a:r>
              <a:rPr lang="tr-TR" sz="2500" dirty="0"/>
              <a:t>/</a:t>
            </a:r>
            <a:r>
              <a:rPr lang="tr-TR" sz="2500" dirty="0" err="1"/>
              <a:t>detail</a:t>
            </a:r>
            <a:r>
              <a:rPr lang="tr-TR" sz="2500" dirty="0"/>
              <a:t>/:</a:t>
            </a:r>
            <a:r>
              <a:rPr lang="tr-TR" sz="2500" dirty="0" err="1"/>
              <a:t>id</a:t>
            </a:r>
            <a:r>
              <a:rPr lang="tr-TR" sz="2500" dirty="0"/>
              <a:t>', </a:t>
            </a:r>
            <a:r>
              <a:rPr lang="tr-TR" sz="2500" dirty="0" err="1"/>
              <a:t>component</a:t>
            </a:r>
            <a:r>
              <a:rPr lang="tr-TR" sz="2500" dirty="0"/>
              <a:t>: </a:t>
            </a:r>
            <a:r>
              <a:rPr lang="tr-TR" sz="2500" dirty="0" err="1"/>
              <a:t>QuestionDetailComponent</a:t>
            </a:r>
            <a:r>
              <a:rPr lang="tr-TR" sz="2500" dirty="0"/>
              <a:t>}</a:t>
            </a:r>
          </a:p>
          <a:p>
            <a:pPr marL="0" indent="0">
              <a:buNone/>
            </a:pPr>
            <a:r>
              <a:rPr lang="tr-TR" sz="2500" dirty="0"/>
              <a:t>        ]</a:t>
            </a:r>
          </a:p>
          <a:p>
            <a:pPr marL="0" indent="0">
              <a:buNone/>
            </a:pPr>
            <a:r>
              <a:rPr lang="tr-TR" sz="2500" dirty="0"/>
              <a:t>      },</a:t>
            </a:r>
          </a:p>
          <a:p>
            <a:pPr marL="0" indent="0">
              <a:buNone/>
            </a:pPr>
            <a:r>
              <a:rPr lang="tr-TR" sz="2500" dirty="0"/>
              <a:t>      //</a:t>
            </a:r>
            <a:r>
              <a:rPr lang="tr-TR" sz="2500" dirty="0" err="1"/>
              <a:t>no</a:t>
            </a:r>
            <a:r>
              <a:rPr lang="tr-TR" sz="2500" dirty="0"/>
              <a:t> </a:t>
            </a:r>
            <a:r>
              <a:rPr lang="tr-TR" sz="2500" dirty="0" err="1"/>
              <a:t>layout</a:t>
            </a:r>
            <a:r>
              <a:rPr lang="tr-TR" sz="2500" dirty="0"/>
              <a:t> </a:t>
            </a:r>
            <a:r>
              <a:rPr lang="tr-TR" sz="2500" dirty="0" err="1"/>
              <a:t>routes</a:t>
            </a:r>
            <a:endParaRPr lang="tr-TR" sz="2500" dirty="0"/>
          </a:p>
          <a:p>
            <a:pPr marL="0" indent="0">
              <a:buNone/>
            </a:pPr>
            <a:r>
              <a:rPr lang="tr-TR" sz="2500" dirty="0"/>
              <a:t>      { </a:t>
            </a:r>
            <a:r>
              <a:rPr lang="tr-TR" sz="2500" dirty="0" err="1"/>
              <a:t>path</a:t>
            </a:r>
            <a:r>
              <a:rPr lang="tr-TR" sz="2500" dirty="0"/>
              <a:t>: '</a:t>
            </a:r>
            <a:r>
              <a:rPr lang="tr-TR" sz="2500" dirty="0" err="1"/>
              <a:t>login</a:t>
            </a:r>
            <a:r>
              <a:rPr lang="tr-TR" sz="2500" dirty="0"/>
              <a:t>', </a:t>
            </a:r>
            <a:r>
              <a:rPr lang="tr-TR" sz="2500" dirty="0" err="1"/>
              <a:t>component</a:t>
            </a:r>
            <a:r>
              <a:rPr lang="tr-TR" sz="2500" dirty="0"/>
              <a:t>: </a:t>
            </a:r>
            <a:r>
              <a:rPr lang="tr-TR" sz="2500" dirty="0" err="1"/>
              <a:t>LoginComponent</a:t>
            </a:r>
            <a:r>
              <a:rPr lang="tr-TR" sz="2500" dirty="0"/>
              <a:t> },</a:t>
            </a:r>
          </a:p>
          <a:p>
            <a:pPr marL="0" indent="0">
              <a:buNone/>
            </a:pPr>
            <a:r>
              <a:rPr lang="tr-TR" sz="2500" dirty="0"/>
              <a:t>    </a:t>
            </a:r>
            <a:r>
              <a:rPr lang="tr-TR" sz="2500" dirty="0" smtClean="0"/>
              <a:t>])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2675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MVVM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[(</a:t>
            </a:r>
            <a:r>
              <a:rPr lang="tr-TR" dirty="0" err="1"/>
              <a:t>ngModel</a:t>
            </a:r>
            <a:r>
              <a:rPr lang="tr-TR" dirty="0" smtClean="0"/>
              <a:t>)]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Constructor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Event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HTTP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Observable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66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Pages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Guards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AuthPipe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Ng generate guard </a:t>
            </a:r>
            <a:r>
              <a:rPr lang="en-US" dirty="0" err="1" smtClean="0"/>
              <a:t>Auth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canActivate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02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List – Detail - Ask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ngFor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ngIf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Oneway</a:t>
            </a:r>
            <a:r>
              <a:rPr lang="en-US" dirty="0" smtClean="0"/>
              <a:t>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ngOnInit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Observable.combineLates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utility.ts</a:t>
            </a:r>
            <a:r>
              <a:rPr lang="en-US" dirty="0" smtClean="0"/>
              <a:t> export 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ActivatedRoute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88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Split application into multiple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QuestionModule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UserModule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SharedModule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MenuComponent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49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Is…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A JavaScript </a:t>
            </a:r>
            <a:r>
              <a:rPr lang="en-US" sz="4000" dirty="0" smtClean="0"/>
              <a:t>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For building </a:t>
            </a:r>
            <a:r>
              <a:rPr lang="en-US" sz="4000" dirty="0" smtClean="0"/>
              <a:t>client-side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Using HTML, CSS and JavaScript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7057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16" y="1855056"/>
            <a:ext cx="9006893" cy="4022725"/>
          </a:xfrm>
        </p:spPr>
      </p:pic>
    </p:spTree>
    <p:extLst>
      <p:ext uri="{BB962C8B-B14F-4D97-AF65-F5344CB8AC3E}">
        <p14:creationId xmlns:p14="http://schemas.microsoft.com/office/powerpoint/2010/main" val="14382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Angular Application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84532"/>
            <a:ext cx="10058400" cy="2746186"/>
          </a:xfrm>
        </p:spPr>
      </p:pic>
    </p:spTree>
    <p:extLst>
      <p:ext uri="{BB962C8B-B14F-4D97-AF65-F5344CB8AC3E}">
        <p14:creationId xmlns:p14="http://schemas.microsoft.com/office/powerpoint/2010/main" val="231200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36346"/>
            <a:ext cx="10058400" cy="2442558"/>
          </a:xfrm>
        </p:spPr>
      </p:pic>
    </p:spTree>
    <p:extLst>
      <p:ext uri="{BB962C8B-B14F-4D97-AF65-F5344CB8AC3E}">
        <p14:creationId xmlns:p14="http://schemas.microsoft.com/office/powerpoint/2010/main" val="18742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71" y="1811094"/>
            <a:ext cx="7846875" cy="4022725"/>
          </a:xfrm>
        </p:spPr>
      </p:pic>
    </p:spTree>
    <p:extLst>
      <p:ext uri="{BB962C8B-B14F-4D97-AF65-F5344CB8AC3E}">
        <p14:creationId xmlns:p14="http://schemas.microsoft.com/office/powerpoint/2010/main" val="231700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 </a:t>
            </a:r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VS Code </a:t>
            </a:r>
            <a:r>
              <a:rPr lang="en-US" dirty="0">
                <a:hlinkClick r:id="rId3"/>
              </a:rPr>
              <a:t>https://code.visualstudio.com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WebStorm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https://www.jetbrains.com/webstorm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Atom </a:t>
            </a:r>
            <a:r>
              <a:rPr lang="en-US" dirty="0">
                <a:hlinkClick r:id="rId5"/>
              </a:rPr>
              <a:t>https://atom.io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VS </a:t>
            </a:r>
            <a:r>
              <a:rPr lang="en-US" dirty="0">
                <a:hlinkClick r:id="rId6"/>
              </a:rPr>
              <a:t>https://visualstudio.microsoft.com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Angular CLI </a:t>
            </a:r>
            <a:r>
              <a:rPr lang="en-US" dirty="0">
                <a:hlinkClick r:id="rId7"/>
              </a:rPr>
              <a:t>https://cli.angular.io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Server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github.com/typicode/json-server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</a:t>
            </a:r>
            <a:r>
              <a:rPr lang="en-US" dirty="0">
                <a:hlinkClick r:id="rId9"/>
              </a:rPr>
              <a:t>https://git-scm.com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73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https://cli.angular.io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@angular/cli</a:t>
            </a:r>
          </a:p>
          <a:p>
            <a:pPr lvl="1"/>
            <a:r>
              <a:rPr lang="en-US" dirty="0"/>
              <a:t>ng new my-dream-app</a:t>
            </a:r>
          </a:p>
          <a:p>
            <a:pPr lvl="1"/>
            <a:r>
              <a:rPr lang="en-US" dirty="0"/>
              <a:t>cd </a:t>
            </a:r>
            <a:r>
              <a:rPr lang="en-US" dirty="0" smtClean="0"/>
              <a:t>my-dream-app</a:t>
            </a:r>
            <a:endParaRPr lang="en-US" dirty="0"/>
          </a:p>
          <a:p>
            <a:pPr lvl="1"/>
            <a:r>
              <a:rPr lang="en-US" dirty="0"/>
              <a:t>ng </a:t>
            </a:r>
            <a:r>
              <a:rPr lang="en-US" dirty="0" smtClean="0"/>
              <a:t>serve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github.com/angular/angular-cli/wiki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44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Server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github.com/typicode/json-server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 smtClean="0"/>
              <a:t>json</a:t>
            </a:r>
            <a:r>
              <a:rPr lang="en-US" dirty="0" smtClean="0"/>
              <a:t>-server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</a:t>
            </a:r>
            <a:r>
              <a:rPr lang="en-US" dirty="0" err="1"/>
              <a:t>db.json</a:t>
            </a:r>
            <a:r>
              <a:rPr lang="en-US" dirty="0"/>
              <a:t> file with some </a:t>
            </a:r>
            <a:r>
              <a:rPr lang="en-US" dirty="0" smtClean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json</a:t>
            </a:r>
            <a:r>
              <a:rPr lang="en-US" dirty="0"/>
              <a:t>-server --watch </a:t>
            </a:r>
            <a:r>
              <a:rPr lang="en-US" dirty="0" err="1"/>
              <a:t>db.json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56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635</TotalTime>
  <Words>578</Words>
  <Application>Microsoft Office PowerPoint</Application>
  <PresentationFormat>Widescreen</PresentationFormat>
  <Paragraphs>159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PowerPoint Presentation</vt:lpstr>
      <vt:lpstr>Angular Is…</vt:lpstr>
      <vt:lpstr>Why Angular?</vt:lpstr>
      <vt:lpstr>Anatomy of an Angular Application</vt:lpstr>
      <vt:lpstr>Component</vt:lpstr>
      <vt:lpstr>Angular Modules</vt:lpstr>
      <vt:lpstr>Development Environment</vt:lpstr>
      <vt:lpstr>Angular CLI</vt:lpstr>
      <vt:lpstr>JSON Server</vt:lpstr>
      <vt:lpstr>What are we building?</vt:lpstr>
      <vt:lpstr>Starting A New Project</vt:lpstr>
      <vt:lpstr>Installing Bootstrap</vt:lpstr>
      <vt:lpstr>Home Page &amp; Login Page</vt:lpstr>
      <vt:lpstr>Layout and Routing</vt:lpstr>
      <vt:lpstr>Layout Component</vt:lpstr>
      <vt:lpstr>Login</vt:lpstr>
      <vt:lpstr>Protecting Pages</vt:lpstr>
      <vt:lpstr>Question List – Detail - Ask</vt:lpstr>
      <vt:lpstr>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Özgür Kaplan</dc:creator>
  <cp:keywords>GENEL</cp:keywords>
  <cp:lastModifiedBy>Özgür Kaplan</cp:lastModifiedBy>
  <cp:revision>23</cp:revision>
  <dcterms:created xsi:type="dcterms:W3CDTF">2018-10-16T06:54:06Z</dcterms:created>
  <dcterms:modified xsi:type="dcterms:W3CDTF">2018-10-31T08:17:02Z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07ca1590-a72a-456a-8009-00a0cdf88659</vt:lpwstr>
  </property>
  <property fmtid="{D5CDD505-2E9C-101B-9397-08002B2CF9AE}" pid="3" name="BILGIGIZLILIKSINIFLANDIRMASI">
    <vt:lpwstr>GENEL</vt:lpwstr>
  </property>
  <property fmtid="{D5CDD505-2E9C-101B-9397-08002B2CF9AE}" pid="4" name="ETIKETBASILSINMI">
    <vt:lpwstr>ETIKET BASILMASIN</vt:lpwstr>
  </property>
</Properties>
</file>