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12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13C0C-6ABD-441C-82B5-081ED1249733}" type="datetimeFigureOut">
              <a:rPr lang="tr-TR" smtClean="0"/>
              <a:t>30.10.2018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99D8B-5D36-4D23-9C14-9DF987EAC3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1373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Expressive HTML -&gt; If</a:t>
            </a:r>
            <a:r>
              <a:rPr lang="en-US" baseline="0" dirty="0" smtClean="0"/>
              <a:t> condition, for loop, </a:t>
            </a:r>
            <a:r>
              <a:rPr lang="en-US" baseline="0" dirty="0" err="1" smtClean="0"/>
              <a:t>loal</a:t>
            </a:r>
            <a:r>
              <a:rPr lang="en-US" baseline="0" dirty="0" smtClean="0"/>
              <a:t> variable</a:t>
            </a:r>
          </a:p>
          <a:p>
            <a:r>
              <a:rPr lang="en-US" baseline="0" dirty="0" smtClean="0"/>
              <a:t>Powerful Data Binding -&gt; Display field from data model, track changes, process update from user</a:t>
            </a:r>
          </a:p>
          <a:p>
            <a:r>
              <a:rPr lang="en-US" baseline="0" dirty="0" smtClean="0"/>
              <a:t>Modular By Design -&gt; Set of building blocks, create and reuse content</a:t>
            </a:r>
          </a:p>
          <a:p>
            <a:r>
              <a:rPr lang="en-US" baseline="0" dirty="0" smtClean="0"/>
              <a:t>Build-in Back-End Integration -&gt; Get, Post Data, Execute server side business data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99D8B-5D36-4D23-9C14-9DF987EAC348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7752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r>
              <a:rPr lang="en-US" baseline="0" dirty="0" smtClean="0"/>
              <a:t> = set of </a:t>
            </a:r>
            <a:r>
              <a:rPr lang="en-US" baseline="0" dirty="0" err="1" smtClean="0"/>
              <a:t>companents</a:t>
            </a:r>
            <a:endParaRPr lang="en-US" baseline="0" dirty="0" smtClean="0"/>
          </a:p>
          <a:p>
            <a:r>
              <a:rPr lang="en-US" baseline="0" dirty="0" smtClean="0"/>
              <a:t>Services provides functionality across components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99D8B-5D36-4D23-9C14-9DF987EAC348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4855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Template = HTML</a:t>
            </a:r>
          </a:p>
          <a:p>
            <a:r>
              <a:rPr lang="en-US" dirty="0" smtClean="0"/>
              <a:t>Properties = Data elements to use in view</a:t>
            </a:r>
          </a:p>
          <a:p>
            <a:r>
              <a:rPr lang="en-US" dirty="0" smtClean="0"/>
              <a:t>Methods = events</a:t>
            </a:r>
          </a:p>
          <a:p>
            <a:r>
              <a:rPr lang="en-US" dirty="0" smtClean="0"/>
              <a:t>Metadata = Additional information and Identifies</a:t>
            </a:r>
            <a:r>
              <a:rPr lang="en-US" baseline="0" dirty="0" smtClean="0"/>
              <a:t> class as an angular components</a:t>
            </a:r>
            <a:endParaRPr lang="en-US" dirty="0" smtClean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99D8B-5D36-4D23-9C14-9DF987EAC348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1082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2B5A-E7A7-4633-8117-2E98A826B9FB}" type="datetimeFigureOut">
              <a:rPr lang="tr-TR" smtClean="0"/>
              <a:t>30.10.2018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7F08-77C3-44F3-88ED-D7B0697A98C0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5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2B5A-E7A7-4633-8117-2E98A826B9FB}" type="datetimeFigureOut">
              <a:rPr lang="tr-TR" smtClean="0"/>
              <a:t>30.10.2018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7F08-77C3-44F3-88ED-D7B0697A98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2B5A-E7A7-4633-8117-2E98A826B9FB}" type="datetimeFigureOut">
              <a:rPr lang="tr-TR" smtClean="0"/>
              <a:t>30.10.2018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7F08-77C3-44F3-88ED-D7B0697A98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357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2B5A-E7A7-4633-8117-2E98A826B9FB}" type="datetimeFigureOut">
              <a:rPr lang="tr-TR" smtClean="0"/>
              <a:t>30.10.2018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7F08-77C3-44F3-88ED-D7B0697A98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854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2B5A-E7A7-4633-8117-2E98A826B9FB}" type="datetimeFigureOut">
              <a:rPr lang="tr-TR" smtClean="0"/>
              <a:t>30.10.2018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7F08-77C3-44F3-88ED-D7B0697A98C0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35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2B5A-E7A7-4633-8117-2E98A826B9FB}" type="datetimeFigureOut">
              <a:rPr lang="tr-TR" smtClean="0"/>
              <a:t>30.10.2018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7F08-77C3-44F3-88ED-D7B0697A98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55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2B5A-E7A7-4633-8117-2E98A826B9FB}" type="datetimeFigureOut">
              <a:rPr lang="tr-TR" smtClean="0"/>
              <a:t>30.10.2018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7F08-77C3-44F3-88ED-D7B0697A98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823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2B5A-E7A7-4633-8117-2E98A826B9FB}" type="datetimeFigureOut">
              <a:rPr lang="tr-TR" smtClean="0"/>
              <a:t>30.10.2018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7F08-77C3-44F3-88ED-D7B0697A98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84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2B5A-E7A7-4633-8117-2E98A826B9FB}" type="datetimeFigureOut">
              <a:rPr lang="tr-TR" smtClean="0"/>
              <a:t>30.10.2018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7F08-77C3-44F3-88ED-D7B0697A98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315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9F52B5A-E7A7-4633-8117-2E98A826B9FB}" type="datetimeFigureOut">
              <a:rPr lang="tr-TR" smtClean="0"/>
              <a:t>30.10.2018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0C7F08-77C3-44F3-88ED-D7B0697A98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312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2B5A-E7A7-4633-8117-2E98A826B9FB}" type="datetimeFigureOut">
              <a:rPr lang="tr-TR" smtClean="0"/>
              <a:t>30.10.2018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7F08-77C3-44F3-88ED-D7B0697A98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735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F52B5A-E7A7-4633-8117-2E98A826B9FB}" type="datetimeFigureOut">
              <a:rPr lang="tr-TR" smtClean="0"/>
              <a:t>30.10.2018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0C7F08-77C3-44F3-88ED-D7B0697A98C0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87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859" y="1166770"/>
            <a:ext cx="2381250" cy="23812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64257" y="1387899"/>
            <a:ext cx="550984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0" dirty="0" smtClean="0">
                <a:solidFill>
                  <a:srgbClr val="0070C0"/>
                </a:solidFill>
              </a:rPr>
              <a:t>NGULAR</a:t>
            </a:r>
            <a:endParaRPr lang="tr-TR" sz="120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90214" y="5476025"/>
            <a:ext cx="250735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Özgür </a:t>
            </a:r>
            <a:r>
              <a:rPr lang="en-US" sz="3200" dirty="0" smtClean="0"/>
              <a:t>Kaplan</a:t>
            </a:r>
          </a:p>
          <a:p>
            <a:pPr algn="ctr"/>
            <a:r>
              <a:rPr lang="en-US" sz="1400" dirty="0"/>
              <a:t>o</a:t>
            </a:r>
            <a:r>
              <a:rPr lang="en-US" sz="1400" dirty="0" smtClean="0"/>
              <a:t>zgur.Kaplan@kocsistem.com.tr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54672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Outlıne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6669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Is…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000" dirty="0"/>
              <a:t> A JavaScript </a:t>
            </a:r>
            <a:r>
              <a:rPr lang="en-US" sz="4000" dirty="0" smtClean="0"/>
              <a:t>framework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/>
              <a:t>For building </a:t>
            </a:r>
            <a:r>
              <a:rPr lang="en-US" sz="4000" dirty="0" smtClean="0"/>
              <a:t>client-side applications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/>
              <a:t>Using HTML, CSS and JavaScript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70574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Angular?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16" y="1855056"/>
            <a:ext cx="9006893" cy="4022725"/>
          </a:xfrm>
        </p:spPr>
      </p:pic>
    </p:spTree>
    <p:extLst>
      <p:ext uri="{BB962C8B-B14F-4D97-AF65-F5344CB8AC3E}">
        <p14:creationId xmlns:p14="http://schemas.microsoft.com/office/powerpoint/2010/main" val="14382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an Angular Application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484532"/>
            <a:ext cx="10058400" cy="2746186"/>
          </a:xfrm>
        </p:spPr>
      </p:pic>
    </p:spTree>
    <p:extLst>
      <p:ext uri="{BB962C8B-B14F-4D97-AF65-F5344CB8AC3E}">
        <p14:creationId xmlns:p14="http://schemas.microsoft.com/office/powerpoint/2010/main" val="231200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636346"/>
            <a:ext cx="10058400" cy="2442558"/>
          </a:xfrm>
        </p:spPr>
      </p:pic>
    </p:spTree>
    <p:extLst>
      <p:ext uri="{BB962C8B-B14F-4D97-AF65-F5344CB8AC3E}">
        <p14:creationId xmlns:p14="http://schemas.microsoft.com/office/powerpoint/2010/main" val="187424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Modules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71" y="1811094"/>
            <a:ext cx="7846875" cy="4022725"/>
          </a:xfrm>
        </p:spPr>
      </p:pic>
    </p:spTree>
    <p:extLst>
      <p:ext uri="{BB962C8B-B14F-4D97-AF65-F5344CB8AC3E}">
        <p14:creationId xmlns:p14="http://schemas.microsoft.com/office/powerpoint/2010/main" val="2317003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73924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252</TotalTime>
  <Words>127</Words>
  <Application>Microsoft Office PowerPoint</Application>
  <PresentationFormat>Widescreen</PresentationFormat>
  <Paragraphs>25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</vt:lpstr>
      <vt:lpstr>PowerPoint Presentation</vt:lpstr>
      <vt:lpstr>Course Outlıne</vt:lpstr>
      <vt:lpstr>Angular Is…</vt:lpstr>
      <vt:lpstr>Why Angular?</vt:lpstr>
      <vt:lpstr>Anatomy of an Angular Application</vt:lpstr>
      <vt:lpstr>Component</vt:lpstr>
      <vt:lpstr>Angular Modules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Özgür Kaplan</dc:creator>
  <cp:keywords>GENEL</cp:keywords>
  <cp:lastModifiedBy>Özgür Kaplan</cp:lastModifiedBy>
  <cp:revision>7</cp:revision>
  <dcterms:created xsi:type="dcterms:W3CDTF">2018-10-16T06:54:06Z</dcterms:created>
  <dcterms:modified xsi:type="dcterms:W3CDTF">2018-10-30T09:16:22Z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07ca1590-a72a-456a-8009-00a0cdf88659</vt:lpwstr>
  </property>
  <property fmtid="{D5CDD505-2E9C-101B-9397-08002B2CF9AE}" pid="3" name="BILGIGIZLILIKSINIFLANDIRMASI">
    <vt:lpwstr>GENEL</vt:lpwstr>
  </property>
  <property fmtid="{D5CDD505-2E9C-101B-9397-08002B2CF9AE}" pid="4" name="ETIKETBASILSINMI">
    <vt:lpwstr>ETIKET BASILMASIN</vt:lpwstr>
  </property>
</Properties>
</file>