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58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82C-BA86-4B3A-BDD8-FFD9023DEA0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F7B6C-781A-4618-B0E5-4134E292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5B73-CA35-4CE2-8D25-FD551266E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B575FE-33E5-4A6C-8B22-238FC6D109F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34B88-1CF2-422F-9C6D-CC08CC618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.angular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7896" y="1578632"/>
            <a:ext cx="4622033" cy="1518249"/>
          </a:xfrm>
        </p:spPr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93" y="4468872"/>
            <a:ext cx="10058400" cy="1143000"/>
          </a:xfrm>
        </p:spPr>
        <p:txBody>
          <a:bodyPr/>
          <a:lstStyle/>
          <a:p>
            <a:r>
              <a:rPr lang="tr-TR" dirty="0" smtClean="0"/>
              <a:t>Özgür Kaplan</a:t>
            </a:r>
          </a:p>
          <a:p>
            <a:r>
              <a:rPr lang="tr-TR" dirty="0" smtClean="0"/>
              <a:t>ozgur.kaplan@kocsIstem.com.tr</a:t>
            </a:r>
            <a:endParaRPr lang="tr-TR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3" y="746904"/>
            <a:ext cx="3181707" cy="31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Geliştirme Ortamının Kurulması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sz="2800" dirty="0" smtClean="0"/>
              <a:t>Visual </a:t>
            </a:r>
            <a:r>
              <a:rPr lang="tr-TR" sz="2800" dirty="0" err="1" smtClean="0"/>
              <a:t>Studio</a:t>
            </a:r>
            <a:r>
              <a:rPr lang="tr-TR" sz="2800" dirty="0" smtClean="0"/>
              <a:t> </a:t>
            </a:r>
            <a:r>
              <a:rPr lang="tr-TR" sz="2800" dirty="0" err="1" smtClean="0"/>
              <a:t>Code</a:t>
            </a:r>
            <a:r>
              <a:rPr lang="tr-TR" sz="2800" dirty="0"/>
              <a:t> -&gt; </a:t>
            </a:r>
            <a:r>
              <a:rPr lang="tr-TR" sz="2800" dirty="0">
                <a:hlinkClick r:id="rId2"/>
              </a:rPr>
              <a:t>https://code.visualstudio.com</a:t>
            </a:r>
            <a:r>
              <a:rPr lang="tr-TR" sz="2800" dirty="0" smtClean="0">
                <a:hlinkClick r:id="rId2"/>
              </a:rPr>
              <a:t>/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err="1" smtClean="0"/>
              <a:t>NodeJS</a:t>
            </a:r>
            <a:r>
              <a:rPr lang="tr-TR" sz="2800" dirty="0"/>
              <a:t> -&gt; </a:t>
            </a:r>
            <a:r>
              <a:rPr lang="tr-TR" sz="2800" dirty="0">
                <a:hlinkClick r:id="rId3"/>
              </a:rPr>
              <a:t>https://</a:t>
            </a:r>
            <a:r>
              <a:rPr lang="tr-TR" sz="2800" dirty="0" smtClean="0">
                <a:hlinkClick r:id="rId3"/>
              </a:rPr>
              <a:t>nodejs.org/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err="1" smtClean="0"/>
              <a:t>Npm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err="1" smtClean="0"/>
              <a:t>Angular</a:t>
            </a:r>
            <a:r>
              <a:rPr lang="tr-TR" sz="2800" dirty="0"/>
              <a:t> CLI -&gt; </a:t>
            </a:r>
            <a:r>
              <a:rPr lang="tr-TR" sz="2800" dirty="0">
                <a:hlinkClick r:id="rId4"/>
              </a:rPr>
              <a:t>https://cli.angular.io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smtClean="0"/>
              <a:t> 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Chapter</a:t>
            </a:r>
            <a:r>
              <a:rPr lang="tr-TR" dirty="0" smtClean="0"/>
              <a:t> 1 – </a:t>
            </a:r>
            <a:r>
              <a:rPr lang="tr-TR" dirty="0" err="1" smtClean="0"/>
              <a:t>Hello</a:t>
            </a:r>
            <a:r>
              <a:rPr lang="tr-TR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npm</a:t>
            </a:r>
            <a:r>
              <a:rPr lang="en-US" sz="2800" dirty="0"/>
              <a:t> install -g @</a:t>
            </a:r>
            <a:r>
              <a:rPr lang="en-US" sz="2800" dirty="0" smtClean="0"/>
              <a:t>angular/cli</a:t>
            </a:r>
            <a:endParaRPr lang="tr-TR" sz="2800" dirty="0" smtClean="0"/>
          </a:p>
          <a:p>
            <a:pPr lvl="1"/>
            <a:r>
              <a:rPr lang="en-US" sz="2800" dirty="0"/>
              <a:t>ng new PROJECT-NAME</a:t>
            </a:r>
          </a:p>
          <a:p>
            <a:pPr lvl="1"/>
            <a:r>
              <a:rPr lang="en-US" sz="2800" dirty="0"/>
              <a:t>cd PROJECT-NAME</a:t>
            </a:r>
          </a:p>
          <a:p>
            <a:pPr lvl="1"/>
            <a:r>
              <a:rPr lang="en-US" sz="2800" dirty="0"/>
              <a:t>ng </a:t>
            </a:r>
            <a:r>
              <a:rPr lang="en-US" sz="2800" dirty="0" smtClean="0"/>
              <a:t>serve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20996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Chapter</a:t>
            </a:r>
            <a:r>
              <a:rPr lang="tr-TR" dirty="0"/>
              <a:t> </a:t>
            </a:r>
            <a:r>
              <a:rPr lang="tr-TR" dirty="0" smtClean="0"/>
              <a:t>2 -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800" dirty="0" err="1" smtClean="0"/>
              <a:t>ng</a:t>
            </a:r>
            <a:r>
              <a:rPr lang="tr-TR" sz="2800" dirty="0" smtClean="0"/>
              <a:t> g </a:t>
            </a:r>
            <a:r>
              <a:rPr lang="tr-TR" sz="2800" dirty="0" err="1" smtClean="0"/>
              <a:t>component</a:t>
            </a:r>
            <a:r>
              <a:rPr lang="tr-TR" sz="2800" dirty="0" smtClean="0"/>
              <a:t> </a:t>
            </a:r>
            <a:r>
              <a:rPr lang="tr-TR" sz="2800" dirty="0" err="1" smtClean="0"/>
              <a:t>home</a:t>
            </a:r>
            <a:endParaRPr lang="tr-TR" sz="2800" dirty="0" smtClean="0"/>
          </a:p>
          <a:p>
            <a:pPr lvl="1"/>
            <a:r>
              <a:rPr lang="tr-TR" sz="2800" dirty="0" err="1" smtClean="0"/>
              <a:t>ng</a:t>
            </a:r>
            <a:r>
              <a:rPr lang="tr-TR" sz="2800" dirty="0" smtClean="0"/>
              <a:t> g </a:t>
            </a:r>
            <a:r>
              <a:rPr lang="tr-TR" sz="2800" dirty="0" err="1" smtClean="0"/>
              <a:t>component</a:t>
            </a:r>
            <a:r>
              <a:rPr lang="tr-TR" sz="2800" dirty="0" smtClean="0"/>
              <a:t> </a:t>
            </a:r>
            <a:r>
              <a:rPr lang="tr-TR" sz="2800" dirty="0" err="1" smtClean="0"/>
              <a:t>login</a:t>
            </a:r>
            <a:endParaRPr lang="tr-TR" sz="2800" dirty="0" smtClean="0"/>
          </a:p>
          <a:p>
            <a:pPr lvl="1"/>
            <a:r>
              <a:rPr lang="tr-TR" sz="2800" dirty="0" err="1" smtClean="0"/>
              <a:t>Bootstrap</a:t>
            </a:r>
            <a:r>
              <a:rPr lang="tr-TR" sz="2800" dirty="0" smtClean="0"/>
              <a:t> -&gt; </a:t>
            </a:r>
            <a:r>
              <a:rPr lang="en-US" sz="2800" dirty="0" err="1"/>
              <a:t>npm</a:t>
            </a:r>
            <a:r>
              <a:rPr lang="en-US" sz="2800" dirty="0"/>
              <a:t> install </a:t>
            </a:r>
            <a:r>
              <a:rPr lang="en-US" sz="2800" dirty="0" smtClean="0"/>
              <a:t>bootstrap</a:t>
            </a:r>
            <a:endParaRPr lang="tr-TR" sz="2800" dirty="0" smtClean="0"/>
          </a:p>
          <a:p>
            <a:pPr lvl="1"/>
            <a:r>
              <a:rPr lang="en-US" sz="2800" dirty="0" err="1" smtClean="0"/>
              <a:t>RouterModule</a:t>
            </a:r>
            <a:endParaRPr lang="tr-TR" sz="2800" dirty="0"/>
          </a:p>
          <a:p>
            <a:pPr lvl="1"/>
            <a:r>
              <a:rPr lang="en-US" sz="2800" dirty="0" err="1" smtClean="0"/>
              <a:t>RouterModule.forRoot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5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Chapter</a:t>
            </a:r>
            <a:r>
              <a:rPr lang="tr-TR" dirty="0" smtClean="0"/>
              <a:t> 3 – </a:t>
            </a:r>
            <a:r>
              <a:rPr lang="tr-TR" dirty="0" err="1" smtClean="0"/>
              <a:t>LoginGuard</a:t>
            </a:r>
            <a:r>
              <a:rPr lang="tr-TR" dirty="0" smtClean="0"/>
              <a:t>, Child </a:t>
            </a:r>
            <a:r>
              <a:rPr lang="tr-TR" dirty="0" err="1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sz="2800" dirty="0" err="1" smtClean="0"/>
              <a:t>Ng</a:t>
            </a:r>
            <a:r>
              <a:rPr lang="tr-TR" sz="2800" dirty="0" smtClean="0"/>
              <a:t> g </a:t>
            </a:r>
            <a:r>
              <a:rPr lang="tr-TR" sz="2800" dirty="0" err="1" smtClean="0"/>
              <a:t>guard</a:t>
            </a:r>
            <a:r>
              <a:rPr lang="tr-TR" sz="2800" dirty="0" smtClean="0"/>
              <a:t> </a:t>
            </a:r>
            <a:r>
              <a:rPr lang="tr-TR" sz="2800" dirty="0" err="1" smtClean="0"/>
              <a:t>login</a:t>
            </a:r>
            <a:endParaRPr lang="tr-TR" sz="2800" dirty="0" smtClean="0"/>
          </a:p>
          <a:p>
            <a:pPr lvl="1"/>
            <a:r>
              <a:rPr lang="tr-TR" sz="2800" dirty="0" err="1" smtClean="0"/>
              <a:t>Local</a:t>
            </a:r>
            <a:r>
              <a:rPr lang="tr-TR" sz="2800" dirty="0" smtClean="0"/>
              <a:t> </a:t>
            </a:r>
            <a:r>
              <a:rPr lang="tr-TR" sz="2800" dirty="0" err="1" smtClean="0"/>
              <a:t>storage</a:t>
            </a:r>
            <a:endParaRPr lang="tr-TR" sz="2800" dirty="0" smtClean="0"/>
          </a:p>
          <a:p>
            <a:pPr lvl="1"/>
            <a:r>
              <a:rPr lang="tr-TR" sz="2800" dirty="0" smtClean="0"/>
              <a:t>http</a:t>
            </a:r>
          </a:p>
          <a:p>
            <a:pPr lvl="1"/>
            <a:r>
              <a:rPr lang="tr-TR" sz="2800" dirty="0" err="1" smtClean="0"/>
              <a:t>Observable</a:t>
            </a:r>
            <a:endParaRPr lang="tr-TR" sz="2800" dirty="0" smtClean="0"/>
          </a:p>
          <a:p>
            <a:pPr lvl="1"/>
            <a:r>
              <a:rPr lang="tr-TR" sz="2800" dirty="0" err="1" smtClean="0"/>
              <a:t>CommonModule</a:t>
            </a:r>
            <a:r>
              <a:rPr lang="tr-TR" sz="2800" dirty="0" smtClean="0"/>
              <a:t>, </a:t>
            </a:r>
            <a:r>
              <a:rPr lang="tr-TR" sz="2800" dirty="0" err="1" smtClean="0"/>
              <a:t>FormsModule</a:t>
            </a:r>
            <a:endParaRPr lang="tr-TR" sz="2800" dirty="0" smtClean="0"/>
          </a:p>
          <a:p>
            <a:pPr lvl="1"/>
            <a:r>
              <a:rPr lang="tr-TR" sz="2800" dirty="0" err="1" smtClean="0"/>
              <a:t>ngModel</a:t>
            </a:r>
            <a:endParaRPr lang="tr-TR" sz="2800" dirty="0" smtClean="0"/>
          </a:p>
          <a:p>
            <a:pPr lvl="1"/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Chapter</a:t>
            </a:r>
            <a:r>
              <a:rPr lang="tr-TR" dirty="0" smtClean="0"/>
              <a:t> 4 - 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Detail</a:t>
            </a:r>
            <a:r>
              <a:rPr lang="tr-TR" dirty="0"/>
              <a:t>, </a:t>
            </a:r>
            <a:r>
              <a:rPr lang="tr-TR" dirty="0" err="1"/>
              <a:t>Insert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Chapter</a:t>
            </a:r>
            <a:r>
              <a:rPr lang="tr-TR" dirty="0" smtClean="0"/>
              <a:t> 5  - </a:t>
            </a:r>
            <a:r>
              <a:rPr lang="tr-TR" dirty="0" err="1" smtClean="0"/>
              <a:t>Shared</a:t>
            </a:r>
            <a:r>
              <a:rPr lang="tr-TR" dirty="0" smtClean="0"/>
              <a:t> Component  </a:t>
            </a:r>
            <a:r>
              <a:rPr lang="tr-TR" dirty="0" err="1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1" smtClean="0"/>
              <a:t>Angular</a:t>
            </a:r>
            <a:r>
              <a:rPr lang="tr-TR" dirty="0" smtClean="0"/>
              <a:t> …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22" y="2865572"/>
            <a:ext cx="2286000" cy="22860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899141" y="3364302"/>
            <a:ext cx="7000508" cy="1725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smtClean="0"/>
              <a:t>Html, CSS ve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kullanarak </a:t>
            </a:r>
            <a:r>
              <a:rPr lang="tr-TR" sz="2800" dirty="0" err="1" smtClean="0"/>
              <a:t>client-side</a:t>
            </a:r>
            <a:r>
              <a:rPr lang="tr-TR" sz="2800" dirty="0" smtClean="0"/>
              <a:t> uygulamalar geliştirmek için yazılmış bir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</a:t>
            </a:r>
            <a:r>
              <a:rPr lang="tr-TR" sz="2800" dirty="0" err="1" smtClean="0"/>
              <a:t>framework</a:t>
            </a:r>
            <a:r>
              <a:rPr lang="tr-TR" sz="2800" dirty="0" smtClean="0"/>
              <a:t> ‘dür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87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Angular</a:t>
            </a:r>
            <a:r>
              <a:rPr lang="tr-TR" dirty="0" smtClean="0"/>
              <a:t> ?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800" dirty="0" err="1" smtClean="0"/>
              <a:t>Expressive</a:t>
            </a:r>
            <a:r>
              <a:rPr lang="tr-TR" sz="2800" dirty="0" smtClean="0"/>
              <a:t> Html </a:t>
            </a:r>
          </a:p>
          <a:p>
            <a:pPr lvl="1"/>
            <a:r>
              <a:rPr lang="tr-TR" sz="2800" dirty="0" smtClean="0"/>
              <a:t>Güçlü Data-</a:t>
            </a:r>
            <a:r>
              <a:rPr lang="tr-TR" sz="2800" dirty="0" err="1" smtClean="0"/>
              <a:t>Binding</a:t>
            </a:r>
            <a:endParaRPr lang="tr-TR" sz="2800" dirty="0" smtClean="0"/>
          </a:p>
          <a:p>
            <a:pPr lvl="1"/>
            <a:r>
              <a:rPr lang="tr-TR" sz="2800" dirty="0" err="1" smtClean="0"/>
              <a:t>Moduler</a:t>
            </a:r>
            <a:r>
              <a:rPr lang="tr-TR" sz="2800" dirty="0" smtClean="0"/>
              <a:t> Design</a:t>
            </a:r>
          </a:p>
          <a:p>
            <a:pPr lvl="1"/>
            <a:r>
              <a:rPr lang="tr-TR" sz="2800" dirty="0" smtClean="0"/>
              <a:t>Hızlı </a:t>
            </a:r>
            <a:r>
              <a:rPr lang="tr-TR" sz="2800" dirty="0" err="1" smtClean="0"/>
              <a:t>back-end</a:t>
            </a:r>
            <a:r>
              <a:rPr lang="tr-TR" sz="2800" dirty="0" smtClean="0"/>
              <a:t> entegrasyonu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168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Angular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41687"/>
              </p:ext>
            </p:extLst>
          </p:nvPr>
        </p:nvGraphicFramePr>
        <p:xfrm>
          <a:off x="1096961" y="1846261"/>
          <a:ext cx="102467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387"/>
                <a:gridCol w="5123387"/>
              </a:tblGrid>
              <a:tr h="468632"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r>
                        <a:rPr lang="tr-TR" sz="2800" baseline="0" dirty="0" smtClean="0"/>
                        <a:t> </a:t>
                      </a:r>
                      <a:r>
                        <a:rPr lang="tr-TR" sz="2800" baseline="0" dirty="0" err="1" smtClean="0"/>
                        <a:t>Js</a:t>
                      </a:r>
                      <a:endParaRPr lang="tr-TR" sz="2800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endParaRPr lang="tr-TR" sz="2800" dirty="0"/>
                    </a:p>
                  </a:txBody>
                  <a:tcPr marL="95794" marR="95794"/>
                </a:tc>
              </a:tr>
              <a:tr h="468632"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r>
                        <a:rPr lang="tr-TR" sz="2800" dirty="0" smtClean="0"/>
                        <a:t> 1 – 20 Ekim 2010</a:t>
                      </a:r>
                      <a:endParaRPr lang="tr-TR" sz="2800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r>
                        <a:rPr lang="tr-TR" sz="2800" baseline="0" dirty="0" smtClean="0"/>
                        <a:t> 2 – 14 Eylül 2016</a:t>
                      </a:r>
                      <a:endParaRPr lang="tr-TR" sz="2800" dirty="0"/>
                    </a:p>
                  </a:txBody>
                  <a:tcPr marL="95794" marR="95794"/>
                </a:tc>
              </a:tr>
              <a:tr h="468632"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r>
                        <a:rPr lang="tr-TR" sz="2800" baseline="0" dirty="0" smtClean="0"/>
                        <a:t> 1.6.4 – 31 Mart 2017</a:t>
                      </a:r>
                      <a:endParaRPr lang="tr-TR" sz="2800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sz="2800" dirty="0" err="1" smtClean="0"/>
                        <a:t>Angular</a:t>
                      </a:r>
                      <a:r>
                        <a:rPr lang="tr-TR" sz="2800" dirty="0" smtClean="0"/>
                        <a:t> 5 – 23 Ekim 2017</a:t>
                      </a:r>
                      <a:endParaRPr lang="tr-TR" sz="2800" dirty="0"/>
                    </a:p>
                  </a:txBody>
                  <a:tcPr marL="95794" marR="957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r>
              <a:rPr lang="tr-TR" dirty="0" smtClean="0"/>
              <a:t> Application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2446"/>
            <a:ext cx="10472212" cy="3223953"/>
          </a:xfrm>
        </p:spPr>
      </p:pic>
    </p:spTree>
    <p:extLst>
      <p:ext uri="{BB962C8B-B14F-4D97-AF65-F5344CB8AC3E}">
        <p14:creationId xmlns:p14="http://schemas.microsoft.com/office/powerpoint/2010/main" val="22172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43276"/>
            <a:ext cx="10693106" cy="2511803"/>
          </a:xfrm>
        </p:spPr>
      </p:pic>
    </p:spTree>
    <p:extLst>
      <p:ext uri="{BB962C8B-B14F-4D97-AF65-F5344CB8AC3E}">
        <p14:creationId xmlns:p14="http://schemas.microsoft.com/office/powerpoint/2010/main" val="33004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Module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21" y="1990465"/>
            <a:ext cx="7230484" cy="3734321"/>
          </a:xfrm>
        </p:spPr>
      </p:pic>
    </p:spTree>
    <p:extLst>
      <p:ext uri="{BB962C8B-B14F-4D97-AF65-F5344CB8AC3E}">
        <p14:creationId xmlns:p14="http://schemas.microsoft.com/office/powerpoint/2010/main" val="3931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 Koşul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Gerekli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Yardımcı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Gerekli</a:t>
                      </a:r>
                      <a:r>
                        <a:rPr lang="tr-TR" baseline="0" dirty="0" smtClean="0"/>
                        <a:t> Olmayan</a:t>
                      </a:r>
                      <a:endParaRPr lang="tr-TR" dirty="0"/>
                    </a:p>
                  </a:txBody>
                  <a:tcPr marL="95794" marR="957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Javascript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Object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Oriented</a:t>
                      </a:r>
                      <a:r>
                        <a:rPr lang="tr-TR" baseline="0" dirty="0" smtClean="0"/>
                        <a:t> Programlama Kav</a:t>
                      </a:r>
                      <a:r>
                        <a:rPr lang="en-US" baseline="0" dirty="0" err="1" smtClean="0"/>
                        <a:t>ramları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Angular</a:t>
                      </a:r>
                      <a:r>
                        <a:rPr lang="tr-TR" dirty="0" smtClean="0"/>
                        <a:t> Bilgisi</a:t>
                      </a:r>
                      <a:endParaRPr lang="tr-TR" dirty="0"/>
                    </a:p>
                  </a:txBody>
                  <a:tcPr marL="95794" marR="957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HTML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C++,</a:t>
                      </a:r>
                      <a:r>
                        <a:rPr lang="tr-TR" baseline="0" dirty="0" smtClean="0"/>
                        <a:t> Java, C# …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Typescript</a:t>
                      </a:r>
                      <a:r>
                        <a:rPr lang="tr-TR" dirty="0" smtClean="0"/>
                        <a:t> Bilgisi</a:t>
                      </a:r>
                      <a:endParaRPr lang="tr-TR" dirty="0"/>
                    </a:p>
                  </a:txBody>
                  <a:tcPr marL="95794" marR="9579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CSS</a:t>
                      </a:r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marL="95794" marR="95794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marL="95794" marR="957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sz="2800" dirty="0" smtClean="0"/>
              <a:t>Open Source</a:t>
            </a:r>
          </a:p>
          <a:p>
            <a:pPr lvl="1"/>
            <a:r>
              <a:rPr lang="tr-TR" sz="2800" dirty="0" smtClean="0"/>
              <a:t>Object </a:t>
            </a:r>
            <a:r>
              <a:rPr lang="tr-TR" sz="2800" dirty="0" err="1" smtClean="0"/>
              <a:t>Oriented</a:t>
            </a:r>
            <a:endParaRPr lang="tr-TR" sz="2800" dirty="0" smtClean="0"/>
          </a:p>
          <a:p>
            <a:pPr lvl="1"/>
            <a:r>
              <a:rPr lang="tr-TR" sz="2800" dirty="0" err="1" smtClean="0"/>
              <a:t>Storngly</a:t>
            </a:r>
            <a:r>
              <a:rPr lang="tr-TR" sz="2800" dirty="0" smtClean="0"/>
              <a:t> </a:t>
            </a:r>
            <a:r>
              <a:rPr lang="tr-TR" sz="2800" dirty="0" err="1" smtClean="0"/>
              <a:t>Typed</a:t>
            </a:r>
            <a:endParaRPr lang="tr-TR" sz="2800" dirty="0" smtClean="0"/>
          </a:p>
          <a:p>
            <a:pPr lvl="1"/>
            <a:r>
              <a:rPr lang="tr-TR" sz="2800" dirty="0" smtClean="0"/>
              <a:t>Microsoft Tarafından geliştirilmektedir.</a:t>
            </a:r>
          </a:p>
          <a:p>
            <a:pPr lvl="1"/>
            <a:r>
              <a:rPr lang="tr-TR" sz="2800" dirty="0" err="1" smtClean="0"/>
              <a:t>Javascript’e</a:t>
            </a:r>
            <a:r>
              <a:rPr lang="tr-TR" sz="2800" dirty="0" smtClean="0"/>
              <a:t> derlenir.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50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204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Angular</vt:lpstr>
      <vt:lpstr>Angular …</vt:lpstr>
      <vt:lpstr>Neden Angular ?</vt:lpstr>
      <vt:lpstr>AngularJs vs Angular</vt:lpstr>
      <vt:lpstr>Angular Application</vt:lpstr>
      <vt:lpstr>Component</vt:lpstr>
      <vt:lpstr>Angular Module</vt:lpstr>
      <vt:lpstr>Ön Koşul</vt:lpstr>
      <vt:lpstr>Typescript</vt:lpstr>
      <vt:lpstr>Geliştirme Ortamının Kurulması</vt:lpstr>
      <vt:lpstr>Chapter 1 – Hello World</vt:lpstr>
      <vt:lpstr>Chapter 2 - Routing</vt:lpstr>
      <vt:lpstr>Chapter 3 – LoginGuard, Child Route</vt:lpstr>
      <vt:lpstr>Chapter 4 - List, Detail, Insert </vt:lpstr>
      <vt:lpstr>Chapter 5  - Shared Component  Rating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Özgür Kaplan</dc:creator>
  <cp:lastModifiedBy>Özgür Kaplan</cp:lastModifiedBy>
  <cp:revision>7</cp:revision>
  <dcterms:created xsi:type="dcterms:W3CDTF">2017-11-08T09:07:17Z</dcterms:created>
  <dcterms:modified xsi:type="dcterms:W3CDTF">2017-11-08T18:18:43Z</dcterms:modified>
</cp:coreProperties>
</file>