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6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5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3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ependencyInj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ile 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Özgür Kaplan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Service </a:t>
            </a:r>
            <a:r>
              <a:rPr lang="tr-TR" dirty="0" err="1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Singleton:</a:t>
            </a:r>
            <a:r>
              <a:rPr lang="en-US" dirty="0"/>
              <a:t> 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instance’ın</a:t>
            </a:r>
            <a:r>
              <a:rPr lang="en-US" dirty="0"/>
              <a:t> </a:t>
            </a:r>
            <a:r>
              <a:rPr lang="en-US" dirty="0" err="1"/>
              <a:t>oluşturulacağı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Bu instance,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paylaşılır</a:t>
            </a:r>
            <a:r>
              <a:rPr lang="en-US" dirty="0"/>
              <a:t>.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instance </a:t>
            </a:r>
            <a:r>
              <a:rPr lang="en-US" dirty="0" err="1"/>
              <a:t>hep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Scoped: </a:t>
            </a:r>
            <a:r>
              <a:rPr lang="en-US" dirty="0"/>
              <a:t> Scope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instance </a:t>
            </a:r>
            <a:r>
              <a:rPr lang="en-US" dirty="0" err="1"/>
              <a:t>oluşturulduğu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her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scope </a:t>
            </a:r>
            <a:r>
              <a:rPr lang="en-US" dirty="0" err="1"/>
              <a:t>oluşturulur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scoped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kayıtlı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Transient:</a:t>
            </a:r>
            <a:r>
              <a:rPr lang="en-US" dirty="0"/>
              <a:t> Her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instance’lar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zaman </a:t>
            </a:r>
            <a:r>
              <a:rPr lang="en-US" dirty="0" err="1"/>
              <a:t>paylaşılmazlar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smtClean="0"/>
              <a:t>2, Örnek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7145348"/>
              </p:ext>
            </p:extLst>
          </p:nvPr>
        </p:nvGraphicFramePr>
        <p:xfrm>
          <a:off x="1181819" y="1104180"/>
          <a:ext cx="9601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438"/>
                <a:gridCol w="2853905"/>
                <a:gridCol w="4840857"/>
              </a:tblGrid>
              <a:tr h="288121">
                <a:tc>
                  <a:txBody>
                    <a:bodyPr/>
                    <a:lstStyle/>
                    <a:p>
                      <a:r>
                        <a:rPr lang="tr-TR" dirty="0" smtClean="0"/>
                        <a:t>Fayda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Tanım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Ne zaman Değerli?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Late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Servisler başka</a:t>
                      </a:r>
                      <a:r>
                        <a:rPr lang="tr-TR" baseline="0" dirty="0" smtClean="0"/>
                        <a:t> servislerle değiştirilebilirler.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Standart uygulamalarda</a:t>
                      </a:r>
                      <a:r>
                        <a:rPr lang="tr-TR" baseline="0" dirty="0" smtClean="0"/>
                        <a:t> değerlidir. Çalışma zamanı çok iyi tanımlanmış </a:t>
                      </a:r>
                      <a:r>
                        <a:rPr lang="tr-TR" baseline="0" dirty="0" err="1" smtClean="0"/>
                        <a:t>enterprise</a:t>
                      </a:r>
                      <a:r>
                        <a:rPr lang="tr-TR" baseline="0" dirty="0" smtClean="0"/>
                        <a:t> uygulamalarda daha az değerlidir.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</a:t>
                      </a:r>
                      <a:r>
                        <a:rPr lang="en-US" dirty="0" smtClean="0"/>
                        <a:t>, </a:t>
                      </a:r>
                      <a:r>
                        <a:rPr lang="tr-TR" dirty="0" smtClean="0"/>
                        <a:t>başta </a:t>
                      </a:r>
                      <a:r>
                        <a:rPr lang="en-US" dirty="0" err="1" smtClean="0"/>
                        <a:t>planlanmayan</a:t>
                      </a:r>
                      <a:r>
                        <a:rPr lang="en-US" dirty="0" smtClean="0"/>
                        <a:t> </a:t>
                      </a:r>
                      <a:r>
                        <a:rPr lang="tr-TR" dirty="0" smtClean="0"/>
                        <a:t>yollara</a:t>
                      </a:r>
                      <a:r>
                        <a:rPr lang="tr-TR" baseline="0" dirty="0" smtClean="0"/>
                        <a:t> </a:t>
                      </a:r>
                      <a:r>
                        <a:rPr lang="en-US" dirty="0" err="1" smtClean="0"/>
                        <a:t>genişletilebilir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tekrar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kullanılabilir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Her zaman değerlidir.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Paralel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Kod</a:t>
                      </a:r>
                      <a:r>
                        <a:rPr lang="tr-TR" baseline="0" dirty="0" smtClean="0"/>
                        <a:t> paralel şekilde geliştirilebilir.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Büyük ve </a:t>
                      </a:r>
                      <a:r>
                        <a:rPr lang="tr-TR" dirty="0" err="1" smtClean="0"/>
                        <a:t>complex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uygulamlarda</a:t>
                      </a:r>
                      <a:r>
                        <a:rPr lang="tr-TR" dirty="0" smtClean="0"/>
                        <a:t> değerlidir. Küçük ve basit uygulamalarda çok</a:t>
                      </a:r>
                      <a:r>
                        <a:rPr lang="tr-TR" baseline="0" dirty="0" smtClean="0"/>
                        <a:t> değerli değildir.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Maintainability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Sorumlulukları</a:t>
                      </a:r>
                      <a:r>
                        <a:rPr lang="tr-TR" baseline="0" dirty="0" smtClean="0"/>
                        <a:t> iyi tanımlanmış </a:t>
                      </a:r>
                      <a:r>
                        <a:rPr lang="tr-TR" baseline="0" dirty="0" err="1" smtClean="0"/>
                        <a:t>class’ların</a:t>
                      </a:r>
                      <a:r>
                        <a:rPr lang="tr-TR" baseline="0" dirty="0" smtClean="0"/>
                        <a:t> bakımı daha kolaydır.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Her zaman değerlidir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Testability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Class’lar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unit</a:t>
                      </a:r>
                      <a:r>
                        <a:rPr lang="tr-TR" dirty="0" smtClean="0"/>
                        <a:t> test ile test</a:t>
                      </a:r>
                      <a:r>
                        <a:rPr lang="tr-TR" baseline="0" dirty="0" smtClean="0"/>
                        <a:t> edilebilirler.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Eğer </a:t>
                      </a:r>
                      <a:r>
                        <a:rPr lang="tr-TR" dirty="0" err="1" smtClean="0"/>
                        <a:t>unit</a:t>
                      </a:r>
                      <a:r>
                        <a:rPr lang="tr-TR" dirty="0" smtClean="0"/>
                        <a:t> test yazıyorsanız değerlidir.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Nedir?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</a:t>
            </a:r>
            <a:r>
              <a:rPr lang="tr-TR" dirty="0" smtClean="0"/>
              <a:t>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, </a:t>
            </a:r>
            <a:r>
              <a:rPr lang="en-US" dirty="0" err="1"/>
              <a:t>DI'yı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bunlarla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terimdir</a:t>
            </a:r>
            <a:r>
              <a:rPr lang="tr-TR" dirty="0"/>
              <a:t>.</a:t>
            </a:r>
          </a:p>
          <a:p>
            <a:r>
              <a:rPr lang="en-US" dirty="0" smtClean="0"/>
              <a:t>I</a:t>
            </a:r>
            <a:r>
              <a:rPr lang="tr-TR" dirty="0" smtClean="0"/>
              <a:t>O</a:t>
            </a:r>
            <a:r>
              <a:rPr lang="en-US" dirty="0" smtClean="0"/>
              <a:t>C </a:t>
            </a:r>
            <a:r>
              <a:rPr lang="tr-TR" dirty="0" err="1"/>
              <a:t>classların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kullandıkları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tr-TR" dirty="0" err="1" smtClean="0"/>
              <a:t>classları</a:t>
            </a:r>
            <a:r>
              <a:rPr lang="tr-TR" dirty="0" smtClean="0"/>
              <a:t> (</a:t>
            </a:r>
            <a:r>
              <a:rPr lang="tr-TR" dirty="0" err="1" smtClean="0"/>
              <a:t>dependency</a:t>
            </a:r>
            <a:r>
              <a:rPr lang="tr-TR" dirty="0" smtClean="0"/>
              <a:t>) </a:t>
            </a:r>
            <a:r>
              <a:rPr lang="tr-TR" dirty="0"/>
              <a:t>direkt </a:t>
            </a:r>
            <a:r>
              <a:rPr lang="en-US" dirty="0" err="1"/>
              <a:t>yaratma</a:t>
            </a:r>
            <a:r>
              <a:rPr lang="tr-TR" dirty="0"/>
              <a:t>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tr-TR" dirty="0"/>
              <a:t>bu </a:t>
            </a:r>
            <a:r>
              <a:rPr lang="tr-TR" dirty="0" err="1"/>
              <a:t>classları</a:t>
            </a:r>
            <a:r>
              <a:rPr lang="tr-TR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kaynaktan</a:t>
            </a:r>
            <a:r>
              <a:rPr lang="en-US" dirty="0"/>
              <a:t> </a:t>
            </a:r>
            <a:r>
              <a:rPr lang="tr-TR" dirty="0"/>
              <a:t>almaları anlamına gelir. </a:t>
            </a:r>
            <a:r>
              <a:rPr lang="en-US" dirty="0"/>
              <a:t>(</a:t>
            </a:r>
            <a:r>
              <a:rPr lang="tr-TR" dirty="0"/>
              <a:t>DI, Service </a:t>
            </a:r>
            <a:r>
              <a:rPr lang="tr-TR" dirty="0" err="1"/>
              <a:t>Locator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tr-TR" dirty="0" smtClean="0"/>
              <a:t>DI ise </a:t>
            </a:r>
            <a:r>
              <a:rPr lang="tr-TR" dirty="0" err="1" smtClean="0"/>
              <a:t>classların</a:t>
            </a:r>
            <a:r>
              <a:rPr lang="tr-TR" dirty="0" smtClean="0"/>
              <a:t> </a:t>
            </a:r>
            <a:r>
              <a:rPr lang="tr-TR" dirty="0" err="1" smtClean="0"/>
              <a:t>dependency’lerini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ve </a:t>
            </a:r>
            <a:r>
              <a:rPr lang="tr-TR" dirty="0" err="1" smtClean="0"/>
              <a:t>setterlar</a:t>
            </a:r>
            <a:r>
              <a:rPr lang="tr-TR" dirty="0" smtClean="0"/>
              <a:t> aracılığıyla ile aldığı bir IOC yöntemidir.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 Yaşındaki Birine DI Nasıl Anlatılır?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Gidip</a:t>
            </a:r>
            <a:r>
              <a:rPr lang="en-US" dirty="0"/>
              <a:t> </a:t>
            </a:r>
            <a:r>
              <a:rPr lang="en-US" dirty="0" err="1" smtClean="0"/>
              <a:t>kendin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buzdolabından</a:t>
            </a:r>
            <a:r>
              <a:rPr lang="en-US" dirty="0"/>
              <a:t> </a:t>
            </a:r>
            <a:r>
              <a:rPr lang="en-US" dirty="0" err="1"/>
              <a:t>şeyler</a:t>
            </a:r>
            <a:r>
              <a:rPr lang="en-US" dirty="0"/>
              <a:t> </a:t>
            </a:r>
            <a:r>
              <a:rPr lang="en-US" dirty="0" err="1" smtClean="0"/>
              <a:t>çıkarırsan</a:t>
            </a:r>
            <a:r>
              <a:rPr lang="en-US" dirty="0" smtClean="0"/>
              <a:t>, </a:t>
            </a:r>
            <a:r>
              <a:rPr lang="en-US" dirty="0" err="1"/>
              <a:t>sorunlara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 smtClean="0"/>
              <a:t>olabilirsin</a:t>
            </a:r>
            <a:r>
              <a:rPr lang="en-US" dirty="0" smtClean="0"/>
              <a:t>. </a:t>
            </a:r>
            <a:r>
              <a:rPr lang="en-US" dirty="0" err="1"/>
              <a:t>Kapıyı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bırakabilirsin</a:t>
            </a:r>
            <a:r>
              <a:rPr lang="en-US" dirty="0"/>
              <a:t>, </a:t>
            </a:r>
            <a:r>
              <a:rPr lang="en-US" dirty="0" err="1"/>
              <a:t>annenin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babanın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r>
              <a:rPr lang="tr-TR" dirty="0" smtClean="0"/>
              <a:t>in almanı istemediği bir şeyi alabilirsin</a:t>
            </a:r>
            <a:r>
              <a:rPr lang="en-US" dirty="0" smtClean="0"/>
              <a:t>. </a:t>
            </a:r>
            <a:r>
              <a:rPr lang="en-US" dirty="0"/>
              <a:t>Hatta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olmadığınız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tr-TR" dirty="0" smtClean="0"/>
              <a:t>son kullanma tarihi geçmiş bir</a:t>
            </a:r>
            <a:r>
              <a:rPr lang="en-US" dirty="0" smtClean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arıyor</a:t>
            </a:r>
            <a:r>
              <a:rPr lang="en-US" dirty="0"/>
              <a:t> </a:t>
            </a:r>
            <a:r>
              <a:rPr lang="en-US" dirty="0" err="1" smtClean="0"/>
              <a:t>olabilirsin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Yapman</a:t>
            </a:r>
            <a:r>
              <a:rPr lang="en-US" dirty="0" smtClean="0"/>
              <a:t> </a:t>
            </a:r>
            <a:r>
              <a:rPr lang="en-US" dirty="0" err="1"/>
              <a:t>gereken</a:t>
            </a:r>
            <a:r>
              <a:rPr lang="en-US" dirty="0"/>
              <a:t>, </a:t>
            </a:r>
            <a:r>
              <a:rPr lang="en-US" b="1" dirty="0" err="1" smtClean="0"/>
              <a:t>ihtiya</a:t>
            </a:r>
            <a:r>
              <a:rPr lang="tr-TR" b="1" dirty="0" err="1" smtClean="0"/>
              <a:t>cını</a:t>
            </a:r>
            <a:r>
              <a:rPr lang="tr-TR" b="1" dirty="0" smtClean="0"/>
              <a:t> </a:t>
            </a:r>
            <a:r>
              <a:rPr lang="en-US" b="1" dirty="0" err="1" smtClean="0"/>
              <a:t>belirtmektir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Öğle</a:t>
            </a:r>
            <a:r>
              <a:rPr lang="en-US" dirty="0"/>
              <a:t> </a:t>
            </a:r>
            <a:r>
              <a:rPr lang="en-US" dirty="0" err="1"/>
              <a:t>yemeğinde</a:t>
            </a:r>
            <a:r>
              <a:rPr lang="en-US" dirty="0"/>
              <a:t> </a:t>
            </a:r>
            <a:r>
              <a:rPr lang="en-US" dirty="0" err="1"/>
              <a:t>içmek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 smtClean="0"/>
              <a:t>lazım</a:t>
            </a:r>
            <a:r>
              <a:rPr lang="tr-TR" dirty="0" smtClean="0"/>
              <a:t>"  </a:t>
            </a:r>
            <a:r>
              <a:rPr lang="tr-TR" b="1" dirty="0" smtClean="0"/>
              <a:t>Biz</a:t>
            </a:r>
            <a:r>
              <a:rPr lang="tr-TR" dirty="0" smtClean="0"/>
              <a:t>de </a:t>
            </a:r>
            <a:r>
              <a:rPr lang="en-US" dirty="0" err="1" smtClean="0"/>
              <a:t>yemek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 smtClean="0"/>
              <a:t>oturduğunda bir içeceğin olmasını sağlarız.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39" y="2497078"/>
            <a:ext cx="4454640" cy="3317875"/>
          </a:xfrm>
        </p:spPr>
      </p:pic>
    </p:spTree>
    <p:extLst>
      <p:ext uri="{BB962C8B-B14F-4D97-AF65-F5344CB8AC3E}">
        <p14:creationId xmlns:p14="http://schemas.microsoft.com/office/powerpoint/2010/main" val="1991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86" y="2557463"/>
            <a:ext cx="5326227" cy="3317875"/>
          </a:xfrm>
        </p:spPr>
      </p:pic>
    </p:spTree>
    <p:extLst>
      <p:ext uri="{BB962C8B-B14F-4D97-AF65-F5344CB8AC3E}">
        <p14:creationId xmlns:p14="http://schemas.microsoft.com/office/powerpoint/2010/main" val="1102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Github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IOC</a:t>
            </a:r>
            <a:r>
              <a:rPr lang="tr-TR" dirty="0"/>
              <a:t> </a:t>
            </a:r>
            <a:r>
              <a:rPr lang="tr-TR" dirty="0" err="1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IOC </a:t>
            </a:r>
            <a:r>
              <a:rPr lang="tr-TR" dirty="0" err="1" smtClean="0"/>
              <a:t>Container</a:t>
            </a:r>
            <a:r>
              <a:rPr lang="tr-TR" dirty="0" smtClean="0"/>
              <a:t> </a:t>
            </a:r>
            <a:r>
              <a:rPr lang="tr-TR" dirty="0" err="1"/>
              <a:t>d</a:t>
            </a:r>
            <a:r>
              <a:rPr lang="tr-TR" dirty="0" err="1" smtClean="0"/>
              <a:t>ependency’leri</a:t>
            </a:r>
            <a:r>
              <a:rPr lang="tr-TR" dirty="0" smtClean="0"/>
              <a:t> </a:t>
            </a:r>
            <a:r>
              <a:rPr lang="tr-TR" dirty="0" smtClean="0"/>
              <a:t>yaratmak ve gerektiğinde bunları </a:t>
            </a:r>
            <a:r>
              <a:rPr lang="tr-TR" dirty="0" err="1" smtClean="0"/>
              <a:t>inject</a:t>
            </a:r>
            <a:r>
              <a:rPr lang="tr-TR" dirty="0" smtClean="0"/>
              <a:t> etmemizi sağlayan </a:t>
            </a:r>
            <a:r>
              <a:rPr lang="tr-TR" dirty="0" err="1" smtClean="0"/>
              <a:t>framework’lere</a:t>
            </a:r>
            <a:r>
              <a:rPr lang="tr-TR" dirty="0" smtClean="0"/>
              <a:t> denir</a:t>
            </a:r>
            <a:r>
              <a:rPr lang="tr-TR" dirty="0" smtClean="0"/>
              <a:t>.</a:t>
            </a:r>
          </a:p>
          <a:p>
            <a:r>
              <a:rPr lang="en-US" dirty="0" err="1"/>
              <a:t>Autofac</a:t>
            </a:r>
            <a:endParaRPr lang="en-US" dirty="0"/>
          </a:p>
          <a:p>
            <a:r>
              <a:rPr lang="en-US" dirty="0" err="1"/>
              <a:t>DryIoc</a:t>
            </a:r>
            <a:endParaRPr lang="en-US" dirty="0"/>
          </a:p>
          <a:p>
            <a:r>
              <a:rPr lang="en-US" dirty="0"/>
              <a:t>Grace</a:t>
            </a:r>
          </a:p>
          <a:p>
            <a:r>
              <a:rPr lang="en-US" dirty="0" err="1"/>
              <a:t>LightInject</a:t>
            </a:r>
            <a:endParaRPr lang="en-US" dirty="0"/>
          </a:p>
          <a:p>
            <a:r>
              <a:rPr lang="en-US" dirty="0" err="1"/>
              <a:t>StructureMap</a:t>
            </a:r>
            <a:endParaRPr lang="en-US" dirty="0"/>
          </a:p>
          <a:p>
            <a:r>
              <a:rPr lang="en-US" dirty="0"/>
              <a:t>Stashbox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ve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tasarlanırken</a:t>
            </a:r>
            <a:r>
              <a:rPr lang="en-US" dirty="0"/>
              <a:t>, </a:t>
            </a:r>
            <a:r>
              <a:rPr lang="en-US" dirty="0" err="1"/>
              <a:t>DI’ı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DI’dan</a:t>
            </a:r>
            <a:r>
              <a:rPr lang="en-US" dirty="0"/>
              <a:t> </a:t>
            </a:r>
            <a:r>
              <a:rPr lang="en-US" dirty="0" err="1"/>
              <a:t>faydalanmak</a:t>
            </a:r>
            <a:r>
              <a:rPr lang="en-US" dirty="0"/>
              <a:t> </a:t>
            </a:r>
            <a:r>
              <a:rPr lang="en-US" dirty="0" err="1"/>
              <a:t>amaçlanmıştır</a:t>
            </a:r>
            <a:r>
              <a:rPr lang="en-US" dirty="0"/>
              <a:t>. </a:t>
            </a:r>
            <a:endParaRPr lang="tr-TR" dirty="0" smtClean="0"/>
          </a:p>
          <a:p>
            <a:r>
              <a:rPr lang="en-US" dirty="0"/>
              <a:t>Asp.net Core </a:t>
            </a:r>
            <a:r>
              <a:rPr lang="en-US" dirty="0" err="1"/>
              <a:t>öncesinde</a:t>
            </a:r>
            <a:r>
              <a:rPr lang="en-US" dirty="0"/>
              <a:t>, her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-(MVC, Web API vb.) </a:t>
            </a:r>
            <a:r>
              <a:rPr lang="en-US" dirty="0" err="1"/>
              <a:t>kendi</a:t>
            </a:r>
            <a:r>
              <a:rPr lang="en-US" dirty="0"/>
              <a:t> “dependency resolver” </a:t>
            </a:r>
            <a:r>
              <a:rPr lang="en-US" dirty="0" err="1"/>
              <a:t>mekanizmasına</a:t>
            </a:r>
            <a:r>
              <a:rPr lang="en-US" dirty="0"/>
              <a:t> </a:t>
            </a:r>
            <a:r>
              <a:rPr lang="en-US" dirty="0" err="1"/>
              <a:t>sahipti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 ASP.NET Core </a:t>
            </a:r>
            <a:r>
              <a:rPr lang="en-US" dirty="0" err="1"/>
              <a:t>ise</a:t>
            </a:r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Microsoft.Extensions.DependencyInjection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tr-TR" dirty="0"/>
              <a:t> </a:t>
            </a:r>
            <a:r>
              <a:rPr lang="en-US" dirty="0" smtClean="0"/>
              <a:t>IOC  </a:t>
            </a:r>
            <a:r>
              <a:rPr lang="en-US" dirty="0" err="1"/>
              <a:t>container’larının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oluşturmuştur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 Asp.net Core </a:t>
            </a:r>
            <a:r>
              <a:rPr lang="en-US" dirty="0" err="1"/>
              <a:t>içerisinde</a:t>
            </a:r>
            <a:r>
              <a:rPr lang="en-US" dirty="0"/>
              <a:t> de minimum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IOC container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428</TotalTime>
  <Words>303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.Net Core ile Dependency Injection</vt:lpstr>
      <vt:lpstr>Konular</vt:lpstr>
      <vt:lpstr>Dependency Injection (DI) ve Inversion of Control (IOC)</vt:lpstr>
      <vt:lpstr>5 Yaşındaki Birine DI Nasıl Anlatılır?</vt:lpstr>
      <vt:lpstr>Tightly Coupled</vt:lpstr>
      <vt:lpstr>Loosely Coupled</vt:lpstr>
      <vt:lpstr>Örnek 1</vt:lpstr>
      <vt:lpstr>IOC Container</vt:lpstr>
      <vt:lpstr>Asp.Net Core ve DI </vt:lpstr>
      <vt:lpstr>Service LifeTime</vt:lpstr>
      <vt:lpstr>Örnek 2, Örnek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ile Dependency Injection</dc:title>
  <dc:creator>Özgür Kaplan</dc:creator>
  <cp:lastModifiedBy>Özgür Kaplan</cp:lastModifiedBy>
  <cp:revision>20</cp:revision>
  <dcterms:created xsi:type="dcterms:W3CDTF">2017-10-16T08:08:17Z</dcterms:created>
  <dcterms:modified xsi:type="dcterms:W3CDTF">2017-10-17T07:49:39Z</dcterms:modified>
</cp:coreProperties>
</file>