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4" r:id="rId10"/>
    <p:sldId id="267" r:id="rId11"/>
    <p:sldId id="265" r:id="rId12"/>
    <p:sldId id="266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2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E8E5D-C869-4FB9-B3F7-0015C8FAA6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ependencyInje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%2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ozgurkaplan" TargetMode="External"/><Relationship Id="rId7" Type="http://schemas.openxmlformats.org/officeDocument/2006/relationships/hyperlink" Target="https://www.twitter.com/Ozgur_Kapl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ozgurkapla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mailto:ozgurkaplan@outlook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ile </a:t>
            </a:r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/>
              <a:t>Özgür Kaplan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1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Service </a:t>
            </a:r>
            <a:r>
              <a:rPr lang="tr-TR" dirty="0" err="1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/>
              <a:t>Singleton:</a:t>
            </a:r>
            <a:r>
              <a:rPr lang="en-US" sz="2800" dirty="0"/>
              <a:t> 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instance’ın</a:t>
            </a:r>
            <a:r>
              <a:rPr lang="en-US" sz="2800" dirty="0"/>
              <a:t> </a:t>
            </a:r>
            <a:r>
              <a:rPr lang="en-US" sz="2800" dirty="0" err="1"/>
              <a:t>oluşturulacağı</a:t>
            </a:r>
            <a:r>
              <a:rPr lang="en-US" sz="2800" dirty="0"/>
              <a:t> </a:t>
            </a:r>
            <a:r>
              <a:rPr lang="en-US" sz="2800" dirty="0" err="1"/>
              <a:t>anlamına</a:t>
            </a:r>
            <a:r>
              <a:rPr lang="en-US" sz="2800" dirty="0"/>
              <a:t> </a:t>
            </a:r>
            <a:r>
              <a:rPr lang="en-US" sz="2800" dirty="0" err="1"/>
              <a:t>gelir</a:t>
            </a:r>
            <a:r>
              <a:rPr lang="en-US" sz="2800" dirty="0"/>
              <a:t>. Bu instance, </a:t>
            </a:r>
            <a:r>
              <a:rPr lang="en-US" sz="2800" dirty="0" err="1"/>
              <a:t>onu</a:t>
            </a:r>
            <a:r>
              <a:rPr lang="en-US" sz="2800" dirty="0"/>
              <a:t> </a:t>
            </a:r>
            <a:r>
              <a:rPr lang="en-US" sz="2800" dirty="0" err="1"/>
              <a:t>gerektiren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bileşenler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</a:t>
            </a:r>
            <a:r>
              <a:rPr lang="en-US" sz="2800" dirty="0" err="1"/>
              <a:t>paylaşılır</a:t>
            </a:r>
            <a:r>
              <a:rPr lang="en-US" sz="2800" dirty="0"/>
              <a:t>. </a:t>
            </a:r>
            <a:r>
              <a:rPr lang="en-US" sz="2800" dirty="0" err="1"/>
              <a:t>Dolayısıyla</a:t>
            </a:r>
            <a:r>
              <a:rPr lang="en-US" sz="2800" dirty="0"/>
              <a:t> </a:t>
            </a:r>
            <a:r>
              <a:rPr lang="en-US" sz="2800" dirty="0" err="1"/>
              <a:t>aynı</a:t>
            </a:r>
            <a:r>
              <a:rPr lang="en-US" sz="2800" dirty="0"/>
              <a:t> instance </a:t>
            </a:r>
            <a:r>
              <a:rPr lang="en-US" sz="2800" dirty="0" err="1"/>
              <a:t>hep</a:t>
            </a:r>
            <a:r>
              <a:rPr lang="en-US" sz="2800" dirty="0"/>
              <a:t> </a:t>
            </a:r>
            <a:r>
              <a:rPr lang="en-US" sz="2800" dirty="0" err="1"/>
              <a:t>kullanılır</a:t>
            </a:r>
            <a:r>
              <a:rPr lang="en-US" sz="2800" dirty="0"/>
              <a:t>.</a:t>
            </a:r>
          </a:p>
          <a:p>
            <a:pPr fontAlgn="base"/>
            <a:r>
              <a:rPr lang="en-US" sz="2800" b="1" dirty="0"/>
              <a:t>Scoped: </a:t>
            </a:r>
            <a:r>
              <a:rPr lang="en-US" sz="2800" dirty="0"/>
              <a:t> Scope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kez</a:t>
            </a:r>
            <a:r>
              <a:rPr lang="en-US" sz="2800" dirty="0"/>
              <a:t> instance </a:t>
            </a:r>
            <a:r>
              <a:rPr lang="en-US" sz="2800" dirty="0" err="1"/>
              <a:t>oluşturulduğu</a:t>
            </a:r>
            <a:r>
              <a:rPr lang="en-US" sz="2800" dirty="0"/>
              <a:t> </a:t>
            </a:r>
            <a:r>
              <a:rPr lang="en-US" sz="2800" dirty="0" err="1"/>
              <a:t>anlamına</a:t>
            </a:r>
            <a:r>
              <a:rPr lang="en-US" sz="2800" dirty="0"/>
              <a:t> </a:t>
            </a:r>
            <a:r>
              <a:rPr lang="en-US" sz="2800" dirty="0" err="1"/>
              <a:t>gelir</a:t>
            </a:r>
            <a:r>
              <a:rPr lang="en-US" sz="2800" dirty="0"/>
              <a:t>. </a:t>
            </a:r>
            <a:r>
              <a:rPr lang="tr-TR" sz="2800" dirty="0" smtClean="0"/>
              <a:t>Örneğin u</a:t>
            </a:r>
            <a:r>
              <a:rPr lang="en-US" sz="2800" dirty="0" err="1" smtClean="0"/>
              <a:t>ygulamaya</a:t>
            </a:r>
            <a:r>
              <a:rPr lang="en-US" sz="2800" dirty="0" smtClean="0"/>
              <a:t> </a:t>
            </a:r>
            <a:r>
              <a:rPr lang="en-US" sz="2800" dirty="0" err="1"/>
              <a:t>yapılan</a:t>
            </a:r>
            <a:r>
              <a:rPr lang="en-US" sz="2800" dirty="0"/>
              <a:t> her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/>
              <a:t>scope </a:t>
            </a:r>
            <a:r>
              <a:rPr lang="en-US" sz="2800" dirty="0" err="1" smtClean="0"/>
              <a:t>oluşturu</a:t>
            </a:r>
            <a:r>
              <a:rPr lang="tr-TR" sz="2800" dirty="0" smtClean="0"/>
              <a:t>r</a:t>
            </a:r>
            <a:r>
              <a:rPr lang="en-US" sz="2800" dirty="0" smtClean="0"/>
              <a:t>, </a:t>
            </a:r>
            <a:r>
              <a:rPr lang="en-US" sz="2800" dirty="0" err="1"/>
              <a:t>böylece</a:t>
            </a:r>
            <a:r>
              <a:rPr lang="en-US" sz="2800" dirty="0"/>
              <a:t> scoped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kayıtlı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nesneler</a:t>
            </a:r>
            <a:r>
              <a:rPr lang="en-US" sz="2800" dirty="0"/>
              <a:t> </a:t>
            </a:r>
            <a:r>
              <a:rPr lang="en-US" sz="2800" dirty="0" err="1" smtClean="0"/>
              <a:t>istek</a:t>
            </a:r>
            <a:r>
              <a:rPr lang="tr-TR" sz="2800" dirty="0" smtClean="0"/>
              <a:t> yanıtlanana kadar</a:t>
            </a:r>
            <a:r>
              <a:rPr lang="en-US" sz="2800" dirty="0" smtClean="0"/>
              <a:t> </a:t>
            </a:r>
            <a:r>
              <a:rPr lang="tr-TR" sz="2800" dirty="0" smtClean="0"/>
              <a:t>aynı </a:t>
            </a:r>
            <a:r>
              <a:rPr lang="tr-TR" sz="2800" dirty="0" err="1" smtClean="0"/>
              <a:t>instance</a:t>
            </a:r>
            <a:r>
              <a:rPr lang="tr-TR" sz="2800" dirty="0" smtClean="0"/>
              <a:t> ile çalışır.</a:t>
            </a:r>
            <a:endParaRPr lang="en-US" sz="2800" dirty="0"/>
          </a:p>
          <a:p>
            <a:pPr fontAlgn="base"/>
            <a:r>
              <a:rPr lang="en-US" sz="2800" b="1" dirty="0"/>
              <a:t>Transient:</a:t>
            </a:r>
            <a:r>
              <a:rPr lang="en-US" sz="2800" dirty="0"/>
              <a:t> Her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instance </a:t>
            </a:r>
            <a:r>
              <a:rPr lang="en-US" sz="2800" dirty="0" err="1"/>
              <a:t>oluşturulur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instance’lar</a:t>
            </a:r>
            <a:r>
              <a:rPr lang="en-US" sz="2800" dirty="0"/>
              <a:t> </a:t>
            </a:r>
            <a:r>
              <a:rPr lang="en-US" sz="2800" dirty="0" err="1"/>
              <a:t>hiçbir</a:t>
            </a:r>
            <a:r>
              <a:rPr lang="en-US" sz="2800" dirty="0"/>
              <a:t> zaman </a:t>
            </a:r>
            <a:r>
              <a:rPr lang="en-US" sz="2800" dirty="0" err="1"/>
              <a:t>paylaşılmazlar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ve DI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.</a:t>
            </a:r>
            <a:r>
              <a:rPr lang="tr-TR" sz="2800" dirty="0" smtClean="0"/>
              <a:t>N</a:t>
            </a:r>
            <a:r>
              <a:rPr lang="en-US" sz="2800" dirty="0" smtClean="0"/>
              <a:t>et </a:t>
            </a:r>
            <a:r>
              <a:rPr lang="en-US" sz="2800" dirty="0"/>
              <a:t>Core </a:t>
            </a:r>
            <a:r>
              <a:rPr lang="en-US" sz="2800" dirty="0" err="1"/>
              <a:t>tasarlanırken</a:t>
            </a:r>
            <a:r>
              <a:rPr lang="en-US" sz="2800" dirty="0"/>
              <a:t>, </a:t>
            </a:r>
            <a:r>
              <a:rPr lang="en-US" sz="2800" dirty="0" err="1"/>
              <a:t>DI’ı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düzeyde</a:t>
            </a:r>
            <a:r>
              <a:rPr lang="en-US" sz="2800" dirty="0"/>
              <a:t> </a:t>
            </a:r>
            <a:r>
              <a:rPr lang="en-US" sz="2800" dirty="0" err="1"/>
              <a:t>desteklemek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DI’dan</a:t>
            </a:r>
            <a:r>
              <a:rPr lang="en-US" sz="2800" dirty="0"/>
              <a:t> </a:t>
            </a:r>
            <a:r>
              <a:rPr lang="en-US" sz="2800" dirty="0" err="1"/>
              <a:t>faydalanmak</a:t>
            </a:r>
            <a:r>
              <a:rPr lang="en-US" sz="2800" dirty="0"/>
              <a:t> </a:t>
            </a:r>
            <a:r>
              <a:rPr lang="en-US" sz="2800" dirty="0" err="1"/>
              <a:t>amaçlanmıştır</a:t>
            </a:r>
            <a:r>
              <a:rPr lang="en-US" sz="2800" dirty="0"/>
              <a:t>. </a:t>
            </a:r>
            <a:endParaRPr lang="tr-TR" sz="2800" dirty="0" smtClean="0"/>
          </a:p>
          <a:p>
            <a:r>
              <a:rPr lang="en-US" sz="2800" dirty="0" smtClean="0"/>
              <a:t>.</a:t>
            </a:r>
            <a:r>
              <a:rPr lang="tr-TR" sz="2800" dirty="0" smtClean="0"/>
              <a:t>N</a:t>
            </a:r>
            <a:r>
              <a:rPr lang="en-US" sz="2800" dirty="0" smtClean="0"/>
              <a:t>et </a:t>
            </a:r>
            <a:r>
              <a:rPr lang="en-US" sz="2800" dirty="0"/>
              <a:t>Core </a:t>
            </a:r>
            <a:r>
              <a:rPr lang="en-US" sz="2800" dirty="0" err="1"/>
              <a:t>öncesinde</a:t>
            </a:r>
            <a:r>
              <a:rPr lang="en-US" sz="2800" dirty="0"/>
              <a:t>, her </a:t>
            </a:r>
            <a:r>
              <a:rPr lang="en-US" sz="2800" dirty="0" err="1"/>
              <a:t>uygulama</a:t>
            </a:r>
            <a:r>
              <a:rPr lang="en-US" sz="2800" dirty="0"/>
              <a:t> </a:t>
            </a:r>
            <a:r>
              <a:rPr lang="en-US" sz="2800" dirty="0" err="1"/>
              <a:t>türü</a:t>
            </a:r>
            <a:r>
              <a:rPr lang="en-US" sz="2800" dirty="0"/>
              <a:t>-(MVC, Web API vb.) </a:t>
            </a:r>
            <a:r>
              <a:rPr lang="en-US" sz="2800" dirty="0" err="1"/>
              <a:t>kendi</a:t>
            </a:r>
            <a:r>
              <a:rPr lang="en-US" sz="2800" dirty="0"/>
              <a:t> </a:t>
            </a:r>
            <a:r>
              <a:rPr lang="en-US" sz="2800" dirty="0" smtClean="0"/>
              <a:t>“dependency </a:t>
            </a:r>
            <a:r>
              <a:rPr lang="en-US" sz="2800" dirty="0"/>
              <a:t>resolver” </a:t>
            </a:r>
            <a:r>
              <a:rPr lang="en-US" sz="2800" dirty="0" err="1"/>
              <a:t>mekanizmasına</a:t>
            </a:r>
            <a:r>
              <a:rPr lang="en-US" sz="2800" dirty="0"/>
              <a:t> </a:t>
            </a:r>
            <a:r>
              <a:rPr lang="en-US" sz="2800" dirty="0" err="1"/>
              <a:t>sahipti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/>
              <a:t> </a:t>
            </a:r>
            <a:r>
              <a:rPr lang="en-US" sz="2800" dirty="0" smtClean="0"/>
              <a:t>.N</a:t>
            </a:r>
            <a:r>
              <a:rPr lang="tr-TR" sz="2800" dirty="0" smtClean="0"/>
              <a:t>et</a:t>
            </a:r>
            <a:r>
              <a:rPr lang="en-US" sz="2800" dirty="0" smtClean="0"/>
              <a:t> </a:t>
            </a:r>
            <a:r>
              <a:rPr lang="en-US" sz="2800" dirty="0"/>
              <a:t>Core </a:t>
            </a:r>
            <a:r>
              <a:rPr lang="en-US" sz="2800" dirty="0" err="1" smtClean="0"/>
              <a:t>ise</a:t>
            </a:r>
            <a:r>
              <a:rPr lang="tr-TR" sz="2800" dirty="0" smtClean="0"/>
              <a:t> </a:t>
            </a:r>
            <a:r>
              <a:rPr lang="tr-TR" sz="2800" dirty="0" err="1" smtClean="0">
                <a:hlinkClick r:id="rId2"/>
              </a:rPr>
              <a:t>Microsoft.Extensions.DependencyInjection</a:t>
            </a:r>
            <a:r>
              <a:rPr lang="en-US" sz="2800" dirty="0" smtClean="0"/>
              <a:t> </a:t>
            </a:r>
            <a:r>
              <a:rPr lang="en-US" sz="2800" dirty="0" err="1" smtClean="0"/>
              <a:t>ile</a:t>
            </a:r>
            <a:r>
              <a:rPr lang="tr-TR" sz="2800" dirty="0"/>
              <a:t> </a:t>
            </a:r>
            <a:r>
              <a:rPr lang="en-US" sz="2800" dirty="0" smtClean="0"/>
              <a:t>IOC  </a:t>
            </a:r>
            <a:r>
              <a:rPr lang="en-US" sz="2800" dirty="0" err="1"/>
              <a:t>container’larının</a:t>
            </a:r>
            <a:r>
              <a:rPr lang="en-US" sz="2800" dirty="0"/>
              <a:t> </a:t>
            </a:r>
            <a:r>
              <a:rPr lang="en-US" sz="2800" dirty="0" err="1"/>
              <a:t>kullanması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ortak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yapı</a:t>
            </a:r>
            <a:r>
              <a:rPr lang="en-US" sz="2800" dirty="0"/>
              <a:t> </a:t>
            </a:r>
            <a:r>
              <a:rPr lang="en-US" sz="2800" dirty="0" err="1"/>
              <a:t>oluşturmuştur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/>
              <a:t> </a:t>
            </a:r>
            <a:r>
              <a:rPr lang="en-US" sz="2800" dirty="0" smtClean="0"/>
              <a:t>Asp.</a:t>
            </a:r>
            <a:r>
              <a:rPr lang="tr-TR" sz="2800" dirty="0" smtClean="0"/>
              <a:t>N</a:t>
            </a:r>
            <a:r>
              <a:rPr lang="en-US" sz="2800" dirty="0" smtClean="0"/>
              <a:t>et </a:t>
            </a:r>
            <a:r>
              <a:rPr lang="en-US" sz="2800" dirty="0"/>
              <a:t>Core </a:t>
            </a:r>
            <a:r>
              <a:rPr lang="en-US" sz="2800" dirty="0" err="1"/>
              <a:t>içerisinde</a:t>
            </a:r>
            <a:r>
              <a:rPr lang="en-US" sz="2800" dirty="0"/>
              <a:t> de minimum </a:t>
            </a:r>
            <a:r>
              <a:rPr lang="en-US" sz="2800" dirty="0" err="1"/>
              <a:t>özelliklere</a:t>
            </a:r>
            <a:r>
              <a:rPr lang="en-US" sz="2800" dirty="0"/>
              <a:t>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IOC container </a:t>
            </a:r>
            <a:r>
              <a:rPr lang="en-US" sz="2800" dirty="0" err="1"/>
              <a:t>vardır</a:t>
            </a:r>
            <a:r>
              <a:rPr lang="en-US" sz="2800" dirty="0"/>
              <a:t>.</a:t>
            </a:r>
            <a:endParaRPr lang="tr-TR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 /</a:t>
            </a:r>
            <a:r>
              <a:rPr lang="tr-TR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Kararlı </a:t>
            </a:r>
            <a:r>
              <a:rPr lang="tr-TR" dirty="0" err="1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Base Class Library(BCL)’de bulunan birçok modül ve </a:t>
            </a:r>
            <a:r>
              <a:rPr lang="tr-TR" sz="2800" dirty="0" err="1" smtClean="0"/>
              <a:t>class</a:t>
            </a:r>
            <a:r>
              <a:rPr lang="tr-TR" sz="2800" dirty="0" smtClean="0"/>
              <a:t>, uygulamaların modülerliği açısından tehdit oluşturmaz.</a:t>
            </a:r>
          </a:p>
          <a:p>
            <a:r>
              <a:rPr lang="tr-TR" sz="2800" u="sng" dirty="0" smtClean="0"/>
              <a:t>Kararlı </a:t>
            </a:r>
            <a:r>
              <a:rPr lang="tr-TR" sz="2800" u="sng" dirty="0" err="1" smtClean="0"/>
              <a:t>Dependency’lerin</a:t>
            </a:r>
            <a:r>
              <a:rPr lang="tr-TR" sz="2800" u="sng" dirty="0" smtClean="0"/>
              <a:t> Genel Özellikleri</a:t>
            </a:r>
          </a:p>
          <a:p>
            <a:pPr lvl="1"/>
            <a:r>
              <a:rPr lang="tr-TR" sz="2800" dirty="0" smtClean="0"/>
              <a:t>Class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/>
              <a:t>modül</a:t>
            </a:r>
            <a:r>
              <a:rPr lang="en-US" sz="2800" dirty="0"/>
              <a:t> </a:t>
            </a:r>
            <a:r>
              <a:rPr lang="en-US" sz="2800" dirty="0" err="1"/>
              <a:t>zaten</a:t>
            </a:r>
            <a:r>
              <a:rPr lang="en-US" sz="2800" dirty="0"/>
              <a:t> var</a:t>
            </a:r>
            <a:r>
              <a:rPr lang="en-US" sz="2800" dirty="0" smtClean="0"/>
              <a:t>.</a:t>
            </a:r>
            <a:r>
              <a:rPr lang="tr-TR" sz="2800" dirty="0" smtClean="0"/>
              <a:t> (Örnek BCL) </a:t>
            </a:r>
          </a:p>
          <a:p>
            <a:pPr lvl="1"/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sürümlerin</a:t>
            </a:r>
            <a:r>
              <a:rPr lang="en-US" sz="2800" dirty="0"/>
              <a:t> </a:t>
            </a:r>
            <a:r>
              <a:rPr lang="en-US" sz="2800" dirty="0" err="1"/>
              <a:t>önemli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içermeyeceğini</a:t>
            </a:r>
            <a:r>
              <a:rPr lang="en-US" sz="2800" dirty="0"/>
              <a:t> </a:t>
            </a:r>
            <a:r>
              <a:rPr lang="en-US" sz="2800" dirty="0" err="1" smtClean="0"/>
              <a:t>düşünüyorsu</a:t>
            </a:r>
            <a:r>
              <a:rPr lang="tr-TR" sz="2800" dirty="0" err="1" smtClean="0"/>
              <a:t>nuz</a:t>
            </a:r>
            <a:r>
              <a:rPr lang="tr-TR" sz="2800" dirty="0" smtClean="0"/>
              <a:t>.</a:t>
            </a:r>
          </a:p>
          <a:p>
            <a:pPr lvl="1"/>
            <a:r>
              <a:rPr lang="en-US" sz="2800" dirty="0" err="1"/>
              <a:t>Söz</a:t>
            </a:r>
            <a:r>
              <a:rPr lang="en-US" sz="2800" dirty="0"/>
              <a:t> </a:t>
            </a:r>
            <a:r>
              <a:rPr lang="en-US" sz="2800" dirty="0" err="1"/>
              <a:t>konusu</a:t>
            </a:r>
            <a:r>
              <a:rPr lang="en-US" sz="2800" dirty="0"/>
              <a:t> </a:t>
            </a:r>
            <a:r>
              <a:rPr lang="tr-TR" sz="2800" dirty="0" err="1" smtClean="0"/>
              <a:t>class’lar</a:t>
            </a:r>
            <a:r>
              <a:rPr lang="tr-TR" sz="2800" dirty="0" smtClean="0"/>
              <a:t> </a:t>
            </a:r>
            <a:r>
              <a:rPr lang="en-US" sz="2800" dirty="0" err="1" smtClean="0"/>
              <a:t>deterministik</a:t>
            </a:r>
            <a:r>
              <a:rPr lang="en-US" sz="2800" dirty="0" smtClean="0"/>
              <a:t> </a:t>
            </a:r>
            <a:r>
              <a:rPr lang="en-US" sz="2800" dirty="0" err="1"/>
              <a:t>algoritmalar</a:t>
            </a:r>
            <a:r>
              <a:rPr lang="en-US" sz="2800" dirty="0"/>
              <a:t> </a:t>
            </a:r>
            <a:r>
              <a:rPr lang="en-US" sz="2800" dirty="0" err="1"/>
              <a:t>içerir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</a:p>
          <a:p>
            <a:pPr lvl="1"/>
            <a:r>
              <a:rPr lang="tr-TR" sz="2800" dirty="0" smtClean="0"/>
              <a:t>Class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/>
              <a:t>modülü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tr-TR" sz="2800" dirty="0" err="1" smtClean="0"/>
              <a:t>class’la</a:t>
            </a:r>
            <a:r>
              <a:rPr lang="tr-TR" sz="2800" dirty="0" smtClean="0"/>
              <a:t> </a:t>
            </a:r>
            <a:r>
              <a:rPr lang="en-US" sz="2800" dirty="0" err="1" smtClean="0"/>
              <a:t>değiştirmek</a:t>
            </a:r>
            <a:r>
              <a:rPr lang="en-US" sz="2800" dirty="0" smtClean="0"/>
              <a:t> </a:t>
            </a:r>
            <a:r>
              <a:rPr lang="en-US" sz="2800" dirty="0" err="1"/>
              <a:t>zorunda</a:t>
            </a:r>
            <a:r>
              <a:rPr lang="en-US" sz="2800" dirty="0"/>
              <a:t> </a:t>
            </a:r>
            <a:r>
              <a:rPr lang="en-US" sz="2800" dirty="0" err="1"/>
              <a:t>kalmayı</a:t>
            </a:r>
            <a:r>
              <a:rPr lang="en-US" sz="2800" dirty="0"/>
              <a:t> </a:t>
            </a:r>
            <a:r>
              <a:rPr lang="en-US" sz="2800" dirty="0" err="1"/>
              <a:t>hiç</a:t>
            </a:r>
            <a:r>
              <a:rPr lang="en-US" sz="2800" dirty="0"/>
              <a:t> </a:t>
            </a:r>
            <a:r>
              <a:rPr lang="en-US" sz="2800" dirty="0" err="1" smtClean="0"/>
              <a:t>düşünmezsiniz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Kararsız </a:t>
            </a:r>
            <a:r>
              <a:rPr lang="tr-TR" dirty="0" err="1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tr-TR" sz="2800" u="sng" dirty="0" smtClean="0"/>
              <a:t>Kararsız </a:t>
            </a:r>
            <a:r>
              <a:rPr lang="tr-TR" sz="2800" u="sng" dirty="0" err="1" smtClean="0"/>
              <a:t>Dependency’lerin</a:t>
            </a:r>
            <a:r>
              <a:rPr lang="tr-TR" sz="2800" u="sng" dirty="0" smtClean="0"/>
              <a:t> Tespit Edilmesi</a:t>
            </a:r>
          </a:p>
          <a:p>
            <a:pPr lvl="1"/>
            <a:r>
              <a:rPr lang="tr-TR" sz="2800" dirty="0" err="1" smtClean="0"/>
              <a:t>Dependency’nin</a:t>
            </a:r>
            <a:r>
              <a:rPr lang="tr-TR" sz="2800" dirty="0" smtClean="0"/>
              <a:t> çalışması için bir ortam ve konfigürasyon gerekiyor. Örnek Database</a:t>
            </a:r>
          </a:p>
          <a:p>
            <a:pPr lvl="1"/>
            <a:r>
              <a:rPr lang="tr-TR" sz="2800" dirty="0" err="1" smtClean="0"/>
              <a:t>Dependency</a:t>
            </a:r>
            <a:r>
              <a:rPr lang="tr-TR" sz="2800" dirty="0" smtClean="0"/>
              <a:t> hala geliştiriliyor. (Paralel </a:t>
            </a:r>
            <a:r>
              <a:rPr lang="tr-TR" sz="2800" dirty="0" err="1" smtClean="0"/>
              <a:t>programming</a:t>
            </a:r>
            <a:r>
              <a:rPr lang="tr-TR" sz="2800" dirty="0" smtClean="0"/>
              <a:t>)</a:t>
            </a:r>
          </a:p>
          <a:p>
            <a:pPr lvl="1"/>
            <a:r>
              <a:rPr lang="tr-TR" sz="2800" dirty="0" err="1" smtClean="0"/>
              <a:t>Dependency</a:t>
            </a:r>
            <a:r>
              <a:rPr lang="tr-TR" sz="2800" dirty="0" smtClean="0"/>
              <a:t> bütün ortamlarda </a:t>
            </a:r>
            <a:r>
              <a:rPr lang="tr-TR" sz="2800" smtClean="0"/>
              <a:t>kurulu değil. </a:t>
            </a:r>
            <a:r>
              <a:rPr lang="tr-TR" sz="2800" dirty="0" smtClean="0"/>
              <a:t>Örnek 3rd </a:t>
            </a:r>
            <a:r>
              <a:rPr lang="tr-TR" sz="2800" dirty="0" err="1" smtClean="0"/>
              <a:t>party</a:t>
            </a:r>
            <a:r>
              <a:rPr lang="tr-TR" sz="2800" dirty="0" smtClean="0"/>
              <a:t> </a:t>
            </a:r>
            <a:r>
              <a:rPr lang="tr-TR" sz="2800" dirty="0" err="1" smtClean="0"/>
              <a:t>library</a:t>
            </a:r>
            <a:endParaRPr lang="tr-TR" sz="2800" dirty="0" smtClean="0"/>
          </a:p>
          <a:p>
            <a:pPr lvl="1"/>
            <a:r>
              <a:rPr lang="tr-TR" sz="2800" dirty="0" smtClean="0"/>
              <a:t>Class </a:t>
            </a:r>
            <a:r>
              <a:rPr lang="tr-TR" sz="2800" dirty="0" err="1" smtClean="0"/>
              <a:t>Deterministic</a:t>
            </a:r>
            <a:r>
              <a:rPr lang="tr-TR" sz="2800" dirty="0" smtClean="0"/>
              <a:t> olmayan davranışlara sahip. Örneğin </a:t>
            </a:r>
            <a:r>
              <a:rPr lang="tr-TR" sz="2800" dirty="0" err="1" smtClean="0"/>
              <a:t>System.Random</a:t>
            </a:r>
            <a:r>
              <a:rPr lang="tr-TR" sz="2800" dirty="0" smtClean="0"/>
              <a:t> , </a:t>
            </a:r>
            <a:r>
              <a:rPr lang="tr-TR" sz="2800" dirty="0" err="1" smtClean="0"/>
              <a:t>System.DateTime.Now</a:t>
            </a:r>
            <a:endParaRPr lang="tr-TR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6075" y="4925683"/>
            <a:ext cx="541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/>
              <a:t>Teşekkürler…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1" y="459401"/>
            <a:ext cx="1713987" cy="899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4987" y="647713"/>
            <a:ext cx="493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https://github.com/ozgurkaplan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" y="2472054"/>
            <a:ext cx="922205" cy="922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7279" y="2671547"/>
            <a:ext cx="2748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5"/>
              </a:rPr>
              <a:t>ozgurkaplan.com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4" y="1563246"/>
            <a:ext cx="809500" cy="658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7278" y="1630956"/>
            <a:ext cx="252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7"/>
              </a:rPr>
              <a:t>@</a:t>
            </a:r>
            <a:r>
              <a:rPr lang="en-US" sz="2800" dirty="0" err="1" smtClean="0">
                <a:hlinkClick r:id="rId7"/>
              </a:rPr>
              <a:t>Ozgur_Kaplan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" y="3670759"/>
            <a:ext cx="862641" cy="86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7278" y="3840470"/>
            <a:ext cx="4109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9"/>
              </a:rPr>
              <a:t>ozgurkaplan@outlook.com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1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tr-TR" sz="2600" dirty="0" err="1" smtClean="0"/>
              <a:t>Dependency</a:t>
            </a:r>
            <a:r>
              <a:rPr lang="tr-TR" sz="2600" dirty="0" smtClean="0"/>
              <a:t> </a:t>
            </a:r>
            <a:r>
              <a:rPr lang="tr-TR" sz="2600" dirty="0" err="1" smtClean="0"/>
              <a:t>Injection</a:t>
            </a:r>
            <a:r>
              <a:rPr lang="tr-TR" sz="2600" dirty="0" smtClean="0"/>
              <a:t> (DI) ve </a:t>
            </a:r>
            <a:r>
              <a:rPr lang="tr-TR" sz="2600" dirty="0" err="1" smtClean="0"/>
              <a:t>Inversion</a:t>
            </a:r>
            <a:r>
              <a:rPr lang="tr-TR" sz="2600" dirty="0" smtClean="0"/>
              <a:t> of Control (IOC)</a:t>
            </a:r>
          </a:p>
          <a:p>
            <a:pPr lvl="1"/>
            <a:r>
              <a:rPr lang="tr-TR" sz="2600" dirty="0" err="1" smtClean="0"/>
              <a:t>Tightly</a:t>
            </a:r>
            <a:r>
              <a:rPr lang="tr-TR" sz="2600" dirty="0" smtClean="0"/>
              <a:t> </a:t>
            </a:r>
            <a:r>
              <a:rPr lang="tr-TR" sz="2600" dirty="0" err="1" smtClean="0"/>
              <a:t>Coupled</a:t>
            </a:r>
            <a:r>
              <a:rPr lang="tr-TR" sz="2600" dirty="0" smtClean="0"/>
              <a:t> &amp; </a:t>
            </a:r>
            <a:r>
              <a:rPr lang="tr-TR" sz="2600" dirty="0" err="1" smtClean="0"/>
              <a:t>Loosely</a:t>
            </a:r>
            <a:r>
              <a:rPr lang="tr-TR" sz="2600" dirty="0" smtClean="0"/>
              <a:t> </a:t>
            </a:r>
            <a:r>
              <a:rPr lang="tr-TR" sz="2600" dirty="0" err="1" smtClean="0"/>
              <a:t>Coupled</a:t>
            </a:r>
            <a:endParaRPr lang="tr-TR" sz="2600" dirty="0" smtClean="0"/>
          </a:p>
          <a:p>
            <a:pPr lvl="1"/>
            <a:r>
              <a:rPr lang="tr-TR" sz="2600" dirty="0" smtClean="0"/>
              <a:t>DI Örneği</a:t>
            </a:r>
          </a:p>
          <a:p>
            <a:pPr lvl="1"/>
            <a:r>
              <a:rPr lang="tr-TR" sz="2600" dirty="0" smtClean="0"/>
              <a:t>IOC </a:t>
            </a:r>
            <a:r>
              <a:rPr lang="tr-TR" sz="2600" dirty="0" err="1" smtClean="0"/>
              <a:t>Container</a:t>
            </a:r>
            <a:r>
              <a:rPr lang="tr-TR" sz="2600" dirty="0" smtClean="0"/>
              <a:t> ve Service </a:t>
            </a:r>
            <a:r>
              <a:rPr lang="tr-TR" sz="2600" dirty="0" err="1" smtClean="0"/>
              <a:t>Lifetime</a:t>
            </a:r>
            <a:endParaRPr lang="tr-TR" sz="2600" dirty="0" smtClean="0"/>
          </a:p>
          <a:p>
            <a:pPr lvl="1"/>
            <a:r>
              <a:rPr lang="tr-TR" sz="2600" dirty="0" smtClean="0"/>
              <a:t>.Net </a:t>
            </a:r>
            <a:r>
              <a:rPr lang="tr-TR" sz="2600" dirty="0" err="1" smtClean="0"/>
              <a:t>Core</a:t>
            </a:r>
            <a:r>
              <a:rPr lang="tr-TR" sz="2600" dirty="0" smtClean="0"/>
              <a:t> ve DI</a:t>
            </a:r>
          </a:p>
          <a:p>
            <a:pPr lvl="1"/>
            <a:r>
              <a:rPr lang="tr-TR" sz="2600" dirty="0" err="1" smtClean="0"/>
              <a:t>Asp.Net</a:t>
            </a:r>
            <a:r>
              <a:rPr lang="tr-TR" sz="2600" dirty="0" smtClean="0"/>
              <a:t> </a:t>
            </a:r>
            <a:r>
              <a:rPr lang="tr-TR" sz="2600" dirty="0" err="1" smtClean="0"/>
              <a:t>Core</a:t>
            </a:r>
            <a:r>
              <a:rPr lang="tr-TR" sz="2600" dirty="0" smtClean="0"/>
              <a:t> DI Örneği</a:t>
            </a:r>
          </a:p>
          <a:p>
            <a:pPr lvl="1"/>
            <a:r>
              <a:rPr lang="tr-TR" sz="2600" dirty="0" smtClean="0"/>
              <a:t>Kararlı </a:t>
            </a:r>
            <a:r>
              <a:rPr lang="tr-TR" sz="2600" dirty="0" err="1" smtClean="0"/>
              <a:t>Dependency</a:t>
            </a:r>
            <a:endParaRPr lang="tr-TR" sz="2600" dirty="0" smtClean="0"/>
          </a:p>
          <a:p>
            <a:pPr lvl="1"/>
            <a:r>
              <a:rPr lang="tr-TR" sz="2600" dirty="0" smtClean="0"/>
              <a:t>Kararsız </a:t>
            </a:r>
            <a:r>
              <a:rPr lang="tr-TR" sz="2600" dirty="0" err="1" smtClean="0"/>
              <a:t>Dependency</a:t>
            </a:r>
            <a:endParaRPr lang="tr-TR" sz="2600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(DI) ve </a:t>
            </a:r>
            <a:r>
              <a:rPr lang="tr-TR" dirty="0" err="1" smtClean="0"/>
              <a:t>Inversion</a:t>
            </a:r>
            <a:r>
              <a:rPr lang="tr-TR" dirty="0" smtClean="0"/>
              <a:t>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IoC</a:t>
            </a:r>
            <a:r>
              <a:rPr lang="en-US" sz="2800" dirty="0"/>
              <a:t>, </a:t>
            </a:r>
            <a:r>
              <a:rPr lang="en-US" sz="2800" dirty="0" err="1"/>
              <a:t>DI'yı</a:t>
            </a:r>
            <a:r>
              <a:rPr lang="en-US" sz="2800" dirty="0"/>
              <a:t> </a:t>
            </a:r>
            <a:r>
              <a:rPr lang="en-US" sz="2800" dirty="0" err="1"/>
              <a:t>içeren</a:t>
            </a:r>
            <a:r>
              <a:rPr lang="en-US" sz="2800" dirty="0"/>
              <a:t> </a:t>
            </a:r>
            <a:r>
              <a:rPr lang="en-US" sz="2800" dirty="0" err="1"/>
              <a:t>ancak</a:t>
            </a:r>
            <a:r>
              <a:rPr lang="en-US" sz="2800" dirty="0"/>
              <a:t> </a:t>
            </a:r>
            <a:r>
              <a:rPr lang="en-US" sz="2800" dirty="0" err="1"/>
              <a:t>bunlarla</a:t>
            </a:r>
            <a:r>
              <a:rPr lang="en-US" sz="2800" dirty="0"/>
              <a:t> </a:t>
            </a:r>
            <a:r>
              <a:rPr lang="en-US" sz="2800" dirty="0" err="1"/>
              <a:t>sınırlı</a:t>
            </a:r>
            <a:r>
              <a:rPr lang="en-US" sz="2800" dirty="0"/>
              <a:t> </a:t>
            </a:r>
            <a:r>
              <a:rPr lang="en-US" sz="2800" dirty="0" err="1"/>
              <a:t>olmayan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terimdir</a:t>
            </a:r>
            <a:r>
              <a:rPr lang="tr-TR" sz="2800" dirty="0"/>
              <a:t>.</a:t>
            </a:r>
          </a:p>
          <a:p>
            <a:r>
              <a:rPr lang="en-US" sz="2800" dirty="0" smtClean="0"/>
              <a:t>I</a:t>
            </a:r>
            <a:r>
              <a:rPr lang="tr-TR" sz="2800" dirty="0" smtClean="0"/>
              <a:t>O</a:t>
            </a:r>
            <a:r>
              <a:rPr lang="en-US" sz="2800" dirty="0" smtClean="0"/>
              <a:t>C </a:t>
            </a:r>
            <a:r>
              <a:rPr lang="tr-TR" sz="2800" dirty="0" err="1"/>
              <a:t>classların</a:t>
            </a:r>
            <a:r>
              <a:rPr lang="en-US" sz="2800" dirty="0"/>
              <a:t> </a:t>
            </a:r>
            <a:r>
              <a:rPr lang="en-US" sz="2800" dirty="0" err="1"/>
              <a:t>işlerini</a:t>
            </a:r>
            <a:r>
              <a:rPr lang="en-US" sz="2800" dirty="0"/>
              <a:t> </a:t>
            </a:r>
            <a:r>
              <a:rPr lang="en-US" sz="2800" dirty="0" err="1"/>
              <a:t>yapmak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kullandıkları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tr-TR" sz="2800" dirty="0" err="1" smtClean="0"/>
              <a:t>classları</a:t>
            </a:r>
            <a:r>
              <a:rPr lang="tr-TR" sz="2800" dirty="0" smtClean="0"/>
              <a:t> (</a:t>
            </a:r>
            <a:r>
              <a:rPr lang="tr-TR" sz="2800" dirty="0" err="1" smtClean="0"/>
              <a:t>dependency</a:t>
            </a:r>
            <a:r>
              <a:rPr lang="tr-TR" sz="2800" dirty="0" smtClean="0"/>
              <a:t>) </a:t>
            </a:r>
            <a:r>
              <a:rPr lang="tr-TR" sz="2800" dirty="0"/>
              <a:t>direkt </a:t>
            </a:r>
            <a:r>
              <a:rPr lang="en-US" sz="2800" dirty="0" err="1"/>
              <a:t>yaratma</a:t>
            </a:r>
            <a:r>
              <a:rPr lang="tr-TR" sz="2800" dirty="0"/>
              <a:t>k</a:t>
            </a:r>
            <a:r>
              <a:rPr lang="en-US" sz="2800" dirty="0"/>
              <a:t> </a:t>
            </a:r>
            <a:r>
              <a:rPr lang="en-US" sz="2800" dirty="0" err="1"/>
              <a:t>yerine</a:t>
            </a:r>
            <a:r>
              <a:rPr lang="en-US" sz="2800" dirty="0"/>
              <a:t>, </a:t>
            </a:r>
            <a:r>
              <a:rPr lang="tr-TR" sz="2800" dirty="0"/>
              <a:t>bu </a:t>
            </a:r>
            <a:r>
              <a:rPr lang="tr-TR" sz="2800" dirty="0" err="1"/>
              <a:t>classları</a:t>
            </a:r>
            <a:r>
              <a:rPr lang="tr-TR" sz="2800" dirty="0"/>
              <a:t> </a:t>
            </a:r>
            <a:r>
              <a:rPr lang="en-US" sz="2800" dirty="0" err="1"/>
              <a:t>dış</a:t>
            </a:r>
            <a:r>
              <a:rPr lang="en-US" sz="2800" dirty="0"/>
              <a:t> </a:t>
            </a:r>
            <a:r>
              <a:rPr lang="en-US" sz="2800" dirty="0" err="1"/>
              <a:t>kaynaktan</a:t>
            </a:r>
            <a:r>
              <a:rPr lang="en-US" sz="2800" dirty="0"/>
              <a:t> </a:t>
            </a:r>
            <a:r>
              <a:rPr lang="tr-TR" sz="2800" dirty="0"/>
              <a:t>almaları anlamına gelir. </a:t>
            </a:r>
            <a:r>
              <a:rPr lang="en-US" sz="2800" dirty="0"/>
              <a:t>(</a:t>
            </a:r>
            <a:r>
              <a:rPr lang="tr-TR" sz="2800" dirty="0"/>
              <a:t>DI, Service </a:t>
            </a:r>
            <a:r>
              <a:rPr lang="tr-TR" sz="2800" dirty="0" err="1"/>
              <a:t>Locator</a:t>
            </a:r>
            <a:r>
              <a:rPr lang="tr-TR" sz="2800" dirty="0"/>
              <a:t> </a:t>
            </a:r>
            <a:r>
              <a:rPr lang="tr-TR" sz="2800" dirty="0" err="1"/>
              <a:t>vs</a:t>
            </a:r>
            <a:r>
              <a:rPr lang="en-US" sz="2800" dirty="0" smtClean="0"/>
              <a:t>).</a:t>
            </a:r>
            <a:endParaRPr lang="tr-TR" sz="2800" dirty="0" smtClean="0"/>
          </a:p>
          <a:p>
            <a:r>
              <a:rPr lang="tr-TR" sz="2800" dirty="0" smtClean="0"/>
              <a:t>DI ise </a:t>
            </a:r>
            <a:r>
              <a:rPr lang="tr-TR" sz="2800" dirty="0" err="1" smtClean="0"/>
              <a:t>classların</a:t>
            </a:r>
            <a:r>
              <a:rPr lang="tr-TR" sz="2800" dirty="0" smtClean="0"/>
              <a:t> </a:t>
            </a:r>
            <a:r>
              <a:rPr lang="tr-TR" sz="2800" dirty="0" err="1" smtClean="0"/>
              <a:t>dependency’lerini</a:t>
            </a:r>
            <a:r>
              <a:rPr lang="tr-TR" sz="2800" dirty="0" smtClean="0"/>
              <a:t> </a:t>
            </a:r>
            <a:r>
              <a:rPr lang="tr-TR" sz="2800" dirty="0" err="1" smtClean="0"/>
              <a:t>constructor</a:t>
            </a:r>
            <a:r>
              <a:rPr lang="tr-TR" sz="2800" dirty="0" smtClean="0"/>
              <a:t> ve </a:t>
            </a:r>
            <a:r>
              <a:rPr lang="tr-TR" sz="2800" dirty="0" err="1" smtClean="0"/>
              <a:t>setterlar</a:t>
            </a:r>
            <a:r>
              <a:rPr lang="tr-TR" sz="2800" dirty="0" smtClean="0"/>
              <a:t> aracılığıyla ile aldığı bir IOC yöntemidir.</a:t>
            </a:r>
            <a:endParaRPr lang="tr-TR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 Yaşındaki Birine DI Nasıl Anlatılır?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Gidip</a:t>
            </a:r>
            <a:r>
              <a:rPr lang="en-US" sz="2800" dirty="0"/>
              <a:t> </a:t>
            </a:r>
            <a:r>
              <a:rPr lang="en-US" sz="2800" dirty="0" err="1" smtClean="0"/>
              <a:t>kendin</a:t>
            </a:r>
            <a:r>
              <a:rPr lang="en-US" sz="2800" dirty="0" smtClean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buzdolabından</a:t>
            </a:r>
            <a:r>
              <a:rPr lang="en-US" sz="2800" dirty="0"/>
              <a:t> </a:t>
            </a:r>
            <a:r>
              <a:rPr lang="en-US" sz="2800" dirty="0" err="1"/>
              <a:t>şeyler</a:t>
            </a:r>
            <a:r>
              <a:rPr lang="en-US" sz="2800" dirty="0"/>
              <a:t> </a:t>
            </a:r>
            <a:r>
              <a:rPr lang="en-US" sz="2800" dirty="0" err="1" smtClean="0"/>
              <a:t>çıkarırsan</a:t>
            </a:r>
            <a:r>
              <a:rPr lang="en-US" sz="2800" dirty="0" smtClean="0"/>
              <a:t>, </a:t>
            </a:r>
            <a:r>
              <a:rPr lang="en-US" sz="2800" dirty="0" err="1"/>
              <a:t>sorunlara</a:t>
            </a:r>
            <a:r>
              <a:rPr lang="en-US" sz="2800" dirty="0"/>
              <a:t> </a:t>
            </a:r>
            <a:r>
              <a:rPr lang="en-US" sz="2800" dirty="0" err="1"/>
              <a:t>neden</a:t>
            </a:r>
            <a:r>
              <a:rPr lang="en-US" sz="2800" dirty="0"/>
              <a:t> </a:t>
            </a:r>
            <a:r>
              <a:rPr lang="en-US" sz="2800" dirty="0" err="1" smtClean="0"/>
              <a:t>olabilirsin</a:t>
            </a:r>
            <a:r>
              <a:rPr lang="en-US" sz="2800" dirty="0" smtClean="0"/>
              <a:t>. </a:t>
            </a:r>
            <a:r>
              <a:rPr lang="en-US" sz="2800" dirty="0" err="1"/>
              <a:t>Kapıyı</a:t>
            </a:r>
            <a:r>
              <a:rPr lang="en-US" sz="2800" dirty="0"/>
              <a:t> </a:t>
            </a:r>
            <a:r>
              <a:rPr lang="en-US" sz="2800" dirty="0" err="1"/>
              <a:t>açık</a:t>
            </a:r>
            <a:r>
              <a:rPr lang="en-US" sz="2800" dirty="0"/>
              <a:t> </a:t>
            </a:r>
            <a:r>
              <a:rPr lang="en-US" sz="2800" dirty="0" err="1"/>
              <a:t>bırakabilirsin</a:t>
            </a:r>
            <a:r>
              <a:rPr lang="en-US" sz="2800" dirty="0"/>
              <a:t>, </a:t>
            </a:r>
            <a:r>
              <a:rPr lang="en-US" sz="2800" dirty="0" err="1"/>
              <a:t>annenin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da </a:t>
            </a:r>
            <a:r>
              <a:rPr lang="en-US" sz="2800" dirty="0" err="1"/>
              <a:t>babanın</a:t>
            </a:r>
            <a:r>
              <a:rPr lang="en-US" sz="2800" dirty="0"/>
              <a:t> </a:t>
            </a:r>
            <a:r>
              <a:rPr lang="en-US" sz="2800" dirty="0" err="1" smtClean="0"/>
              <a:t>sen</a:t>
            </a:r>
            <a:r>
              <a:rPr lang="tr-TR" sz="2800" dirty="0" smtClean="0"/>
              <a:t>in almanı istemediği bir şeyi alabilirsin</a:t>
            </a:r>
            <a:r>
              <a:rPr lang="en-US" sz="2800" dirty="0" smtClean="0"/>
              <a:t>. </a:t>
            </a:r>
            <a:r>
              <a:rPr lang="en-US" sz="2800" dirty="0"/>
              <a:t>Hatta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olmadığınız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tr-TR" sz="2800" dirty="0" smtClean="0"/>
              <a:t>son kullanma tarihi geçmiş bir</a:t>
            </a:r>
            <a:r>
              <a:rPr lang="en-US" sz="2800" dirty="0" smtClean="0"/>
              <a:t> </a:t>
            </a:r>
            <a:r>
              <a:rPr lang="en-US" sz="2800" dirty="0" err="1"/>
              <a:t>şey</a:t>
            </a:r>
            <a:r>
              <a:rPr lang="en-US" sz="2800" dirty="0"/>
              <a:t> </a:t>
            </a:r>
            <a:r>
              <a:rPr lang="en-US" sz="2800" dirty="0" err="1"/>
              <a:t>arıyor</a:t>
            </a:r>
            <a:r>
              <a:rPr lang="en-US" sz="2800" dirty="0"/>
              <a:t> </a:t>
            </a:r>
            <a:r>
              <a:rPr lang="en-US" sz="2800" dirty="0" err="1" smtClean="0"/>
              <a:t>olabilirsin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 err="1" smtClean="0"/>
              <a:t>Yapman</a:t>
            </a:r>
            <a:r>
              <a:rPr lang="en-US" sz="2800" dirty="0" smtClean="0"/>
              <a:t> </a:t>
            </a:r>
            <a:r>
              <a:rPr lang="en-US" sz="2800" dirty="0" err="1"/>
              <a:t>gereken</a:t>
            </a:r>
            <a:r>
              <a:rPr lang="en-US" sz="2800" dirty="0"/>
              <a:t>, </a:t>
            </a:r>
            <a:r>
              <a:rPr lang="en-US" sz="2800" b="1" dirty="0" err="1" smtClean="0"/>
              <a:t>ihtiya</a:t>
            </a:r>
            <a:r>
              <a:rPr lang="tr-TR" sz="2800" b="1" dirty="0" err="1" smtClean="0"/>
              <a:t>cını</a:t>
            </a:r>
            <a:r>
              <a:rPr lang="tr-TR" sz="2800" b="1" dirty="0" smtClean="0"/>
              <a:t> </a:t>
            </a:r>
            <a:r>
              <a:rPr lang="en-US" sz="2800" b="1" dirty="0" err="1" smtClean="0"/>
              <a:t>belirtmektir</a:t>
            </a:r>
            <a:r>
              <a:rPr lang="tr-TR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/>
              <a:t>"</a:t>
            </a:r>
            <a:r>
              <a:rPr lang="en-US" sz="2800" dirty="0" err="1"/>
              <a:t>Öğle</a:t>
            </a:r>
            <a:r>
              <a:rPr lang="en-US" sz="2800" dirty="0"/>
              <a:t> </a:t>
            </a:r>
            <a:r>
              <a:rPr lang="en-US" sz="2800" dirty="0" err="1"/>
              <a:t>yemeğinde</a:t>
            </a:r>
            <a:r>
              <a:rPr lang="en-US" sz="2800" dirty="0"/>
              <a:t> </a:t>
            </a:r>
            <a:r>
              <a:rPr lang="en-US" sz="2800" dirty="0" err="1"/>
              <a:t>içmek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şey</a:t>
            </a:r>
            <a:r>
              <a:rPr lang="en-US" sz="2800" dirty="0"/>
              <a:t> </a:t>
            </a:r>
            <a:r>
              <a:rPr lang="en-US" sz="2800" dirty="0" err="1" smtClean="0"/>
              <a:t>lazım</a:t>
            </a:r>
            <a:r>
              <a:rPr lang="tr-TR" sz="2800" dirty="0" smtClean="0"/>
              <a:t>"  </a:t>
            </a:r>
            <a:r>
              <a:rPr lang="tr-TR" sz="2800" b="1" dirty="0" smtClean="0"/>
              <a:t>Biz </a:t>
            </a:r>
            <a:r>
              <a:rPr lang="tr-TR" sz="2800" dirty="0" smtClean="0"/>
              <a:t>de </a:t>
            </a:r>
            <a:r>
              <a:rPr lang="en-US" sz="2800" b="1" dirty="0" err="1" smtClean="0"/>
              <a:t>yemek</a:t>
            </a:r>
            <a:r>
              <a:rPr lang="en-US" sz="2800" b="1" dirty="0" smtClean="0"/>
              <a:t> </a:t>
            </a:r>
            <a:r>
              <a:rPr lang="en-US" sz="2800" b="1" dirty="0" err="1"/>
              <a:t>için</a:t>
            </a:r>
            <a:r>
              <a:rPr lang="en-US" sz="2800" b="1" dirty="0"/>
              <a:t> </a:t>
            </a:r>
            <a:r>
              <a:rPr lang="tr-TR" sz="2800" b="1" dirty="0" smtClean="0"/>
              <a:t>oturduğunda</a:t>
            </a:r>
            <a:r>
              <a:rPr lang="tr-TR" sz="2800" dirty="0" smtClean="0"/>
              <a:t> bir </a:t>
            </a:r>
            <a:r>
              <a:rPr lang="tr-TR" sz="2800" b="1" dirty="0" smtClean="0"/>
              <a:t>içeceğin olması</a:t>
            </a:r>
            <a:r>
              <a:rPr lang="tr-TR" sz="2800" dirty="0" smtClean="0"/>
              <a:t>nı sağlarız.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Tightly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6047710" cy="4504414"/>
          </a:xfrm>
        </p:spPr>
      </p:pic>
    </p:spTree>
    <p:extLst>
      <p:ext uri="{BB962C8B-B14F-4D97-AF65-F5344CB8AC3E}">
        <p14:creationId xmlns:p14="http://schemas.microsoft.com/office/powerpoint/2010/main" val="1991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1737360"/>
            <a:ext cx="7316090" cy="4557423"/>
          </a:xfrm>
        </p:spPr>
      </p:pic>
    </p:spTree>
    <p:extLst>
      <p:ext uri="{BB962C8B-B14F-4D97-AF65-F5344CB8AC3E}">
        <p14:creationId xmlns:p14="http://schemas.microsoft.com/office/powerpoint/2010/main" val="1102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6" y="1737360"/>
            <a:ext cx="9710446" cy="4369142"/>
          </a:xfrm>
        </p:spPr>
      </p:pic>
    </p:spTree>
    <p:extLst>
      <p:ext uri="{BB962C8B-B14F-4D97-AF65-F5344CB8AC3E}">
        <p14:creationId xmlns:p14="http://schemas.microsoft.com/office/powerpoint/2010/main" val="3543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github.com/ozgurkaplan/MsMeetup20171025/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IOC</a:t>
            </a:r>
            <a:r>
              <a:rPr lang="tr-TR" dirty="0"/>
              <a:t> </a:t>
            </a:r>
            <a:r>
              <a:rPr lang="tr-TR" dirty="0" err="1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IOC </a:t>
            </a:r>
            <a:r>
              <a:rPr lang="tr-TR" sz="2800" dirty="0" err="1" smtClean="0"/>
              <a:t>Container</a:t>
            </a:r>
            <a:r>
              <a:rPr lang="tr-TR" sz="2800" dirty="0"/>
              <a:t>:</a:t>
            </a:r>
            <a:r>
              <a:rPr lang="tr-TR" sz="2800" dirty="0" smtClean="0"/>
              <a:t> </a:t>
            </a:r>
            <a:r>
              <a:rPr lang="tr-TR" sz="2800" dirty="0" err="1" smtClean="0"/>
              <a:t>Dependency’leri</a:t>
            </a:r>
            <a:r>
              <a:rPr lang="tr-TR" sz="2800" dirty="0" smtClean="0"/>
              <a:t> yaratmak ve gerektiğinde bunları otomatik olarak </a:t>
            </a:r>
            <a:r>
              <a:rPr lang="tr-TR" sz="2800" dirty="0" err="1" smtClean="0"/>
              <a:t>inject</a:t>
            </a:r>
            <a:r>
              <a:rPr lang="tr-TR" sz="2800" dirty="0" smtClean="0"/>
              <a:t> etmemizi sağlayan </a:t>
            </a:r>
            <a:r>
              <a:rPr lang="tr-TR" sz="2800" dirty="0" err="1" smtClean="0"/>
              <a:t>framework’lere</a:t>
            </a:r>
            <a:r>
              <a:rPr lang="tr-TR" sz="2800" dirty="0" smtClean="0"/>
              <a:t> denir.</a:t>
            </a:r>
          </a:p>
          <a:p>
            <a:pPr lvl="1"/>
            <a:r>
              <a:rPr lang="en-US" sz="2800" dirty="0" err="1"/>
              <a:t>Autofac</a:t>
            </a:r>
            <a:endParaRPr lang="en-US" sz="2800" dirty="0"/>
          </a:p>
          <a:p>
            <a:pPr lvl="1"/>
            <a:r>
              <a:rPr lang="en-US" sz="2800" dirty="0" err="1"/>
              <a:t>DryIoc</a:t>
            </a:r>
            <a:endParaRPr lang="en-US" sz="2800" dirty="0"/>
          </a:p>
          <a:p>
            <a:pPr lvl="1"/>
            <a:r>
              <a:rPr lang="en-US" sz="2800" dirty="0"/>
              <a:t>Grace</a:t>
            </a:r>
          </a:p>
          <a:p>
            <a:pPr lvl="1"/>
            <a:r>
              <a:rPr lang="en-US" sz="2800" dirty="0" err="1"/>
              <a:t>LightInject</a:t>
            </a:r>
            <a:endParaRPr lang="en-US" sz="2800" dirty="0"/>
          </a:p>
          <a:p>
            <a:pPr lvl="1"/>
            <a:r>
              <a:rPr lang="en-US" sz="2800" dirty="0" err="1"/>
              <a:t>StructureMap</a:t>
            </a:r>
            <a:endParaRPr lang="en-US" sz="2800" dirty="0"/>
          </a:p>
          <a:p>
            <a:pPr lvl="1"/>
            <a:r>
              <a:rPr lang="en-US" sz="2800" dirty="0"/>
              <a:t>Stashbox</a:t>
            </a:r>
          </a:p>
        </p:txBody>
      </p:sp>
    </p:spTree>
    <p:extLst>
      <p:ext uri="{BB962C8B-B14F-4D97-AF65-F5344CB8AC3E}">
        <p14:creationId xmlns:p14="http://schemas.microsoft.com/office/powerpoint/2010/main" val="20756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2917</TotalTime>
  <Words>371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.Net Core ile Dependency Injection</vt:lpstr>
      <vt:lpstr>Konular</vt:lpstr>
      <vt:lpstr>Dependency Injection (DI) ve Inversion of Control (IOC)</vt:lpstr>
      <vt:lpstr>5 Yaşındaki Birine DI Nasıl Anlatılır?</vt:lpstr>
      <vt:lpstr>Tightly Coupled</vt:lpstr>
      <vt:lpstr>Loosely Coupled</vt:lpstr>
      <vt:lpstr>Loosely Coupled</vt:lpstr>
      <vt:lpstr>Örnek 1</vt:lpstr>
      <vt:lpstr>IOC Container</vt:lpstr>
      <vt:lpstr>Service LifeTime</vt:lpstr>
      <vt:lpstr>.Net Core ve DI </vt:lpstr>
      <vt:lpstr>Örnek 2</vt:lpstr>
      <vt:lpstr>Kararlı Dependency</vt:lpstr>
      <vt:lpstr>Kararsız Dependency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ile Dependency Injection</dc:title>
  <dc:creator>Özgür Kaplan</dc:creator>
  <cp:lastModifiedBy>Özgür Kaplan</cp:lastModifiedBy>
  <cp:revision>47</cp:revision>
  <dcterms:created xsi:type="dcterms:W3CDTF">2017-10-16T08:08:17Z</dcterms:created>
  <dcterms:modified xsi:type="dcterms:W3CDTF">2017-10-25T19:03:41Z</dcterms:modified>
</cp:coreProperties>
</file>