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11"/>
  </p:notesMasterIdLst>
  <p:handoutMasterIdLst>
    <p:handoutMasterId r:id="rId12"/>
  </p:handoutMasterIdLst>
  <p:sldIdLst>
    <p:sldId id="394" r:id="rId2"/>
    <p:sldId id="1720" r:id="rId3"/>
    <p:sldId id="1727" r:id="rId4"/>
    <p:sldId id="1728" r:id="rId5"/>
    <p:sldId id="1721" r:id="rId6"/>
    <p:sldId id="1729" r:id="rId7"/>
    <p:sldId id="1730" r:id="rId8"/>
    <p:sldId id="1731" r:id="rId9"/>
    <p:sldId id="17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Ödev" id="{6DB80390-F4DF-41D6-A60F-F2759F161B94}">
          <p14:sldIdLst>
            <p14:sldId id="394"/>
            <p14:sldId id="1720"/>
            <p14:sldId id="1727"/>
            <p14:sldId id="1728"/>
            <p14:sldId id="1721"/>
            <p14:sldId id="1729"/>
            <p14:sldId id="1730"/>
            <p14:sldId id="1731"/>
            <p14:sldId id="17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0B"/>
    <a:srgbClr val="003B6F"/>
    <a:srgbClr val="E8E8E8"/>
    <a:srgbClr val="D9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4" autoAdjust="0"/>
    <p:restoredTop sz="77262" autoAdjust="0"/>
  </p:normalViewPr>
  <p:slideViewPr>
    <p:cSldViewPr snapToGrid="0">
      <p:cViewPr varScale="1">
        <p:scale>
          <a:sx n="58" d="100"/>
          <a:sy n="58" d="100"/>
        </p:scale>
        <p:origin x="136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5/26/2015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7DC26-F7B9-4459-A075-D5A5ACD7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34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5/26/2015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CE444-60D5-40B8-8C87-2CD56771A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38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5/26/2015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2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CE444-60D5-40B8-8C87-2CD56771A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 t="1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CFD-4D04-4D10-92AC-EA39940C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10669425" cy="3326069"/>
          </a:xfrm>
        </p:spPr>
        <p:txBody>
          <a:bodyPr anchor="b"/>
          <a:lstStyle>
            <a:lvl1pPr algn="ctr">
              <a:defRPr sz="4875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C332-2767-4F3B-9434-35120FB3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9049"/>
            <a:ext cx="10669425" cy="718751"/>
          </a:xfrm>
        </p:spPr>
        <p:txBody>
          <a:bodyPr/>
          <a:lstStyle>
            <a:lvl1pPr marL="0" indent="0" algn="ctr">
              <a:buNone/>
              <a:defRPr sz="195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0C0-D17F-4827-A969-19F374A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2591-E4FE-440F-B693-AD4182E233DA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52D-BDC9-4F50-8CD5-167C66CB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8B89-D0EC-4F3C-878B-44FE895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394658"/>
            <a:ext cx="3864261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CCFD-4D04-4D10-92AC-EA39940CE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75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8C332-2767-4F3B-9434-35120FB3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50">
                <a:latin typeface="Trebuchet MS" panose="020B0603020202020204" pitchFamily="34" charset="0"/>
              </a:defRPr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C0C0-D17F-4827-A969-19F374A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1C81-125F-4102-989C-CA314B2F60BC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52D-BDC9-4F50-8CD5-167C66CB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8B89-D0EC-4F3C-878B-44FE8955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4A60-0EC7-4C95-930E-30A633E5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00"/>
            <a:ext cx="12192000" cy="870117"/>
          </a:xfrm>
          <a:ln>
            <a:noFill/>
          </a:ln>
        </p:spPr>
        <p:txBody>
          <a:bodyPr>
            <a:normAutofit/>
          </a:bodyPr>
          <a:lstStyle>
            <a:lvl1pPr>
              <a:defRPr sz="4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1559-D34C-4A1F-9B22-A3C643D5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978410"/>
            <a:ext cx="12191999" cy="5333125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F246-AB58-4155-8636-2FB08967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2" y="6460917"/>
            <a:ext cx="101247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7918DFC3-4A4C-4C9E-BBA4-80DA44EF45DF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0DE8-96EB-4AF5-B088-F8B1AAD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5717" y="6460916"/>
            <a:ext cx="9807223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dirty="0" err="1" smtClean="0"/>
              <a:t>Barikat</a:t>
            </a:r>
            <a:r>
              <a:rPr lang="en-US" dirty="0" smtClean="0"/>
              <a:t> Academy, © All Rights Reserved     </a:t>
            </a:r>
            <a:r>
              <a:rPr lang="tr-TR" dirty="0" smtClean="0"/>
              <a:t>		</a:t>
            </a:r>
            <a:r>
              <a:rPr lang="en-US" dirty="0" smtClean="0"/>
              <a:t>2017 Hacker School</a:t>
            </a:r>
            <a:r>
              <a:rPr lang="tr-TR" dirty="0" smtClean="0"/>
              <a:t> </a:t>
            </a: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smtClean="0"/>
              <a:t>Term</a:t>
            </a:r>
            <a:r>
              <a:rPr lang="tr-TR" dirty="0" smtClean="0"/>
              <a:t> </a:t>
            </a:r>
            <a:r>
              <a:rPr lang="en-US" dirty="0" smtClean="0"/>
              <a:t>&lt;X&gt;</a:t>
            </a:r>
            <a:r>
              <a:rPr lang="tr-TR" dirty="0" smtClean="0"/>
              <a:t> </a:t>
            </a: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err="1" smtClean="0"/>
              <a:t>Assignement</a:t>
            </a:r>
            <a:r>
              <a:rPr lang="tr-TR" dirty="0" smtClean="0"/>
              <a:t> </a:t>
            </a:r>
            <a:r>
              <a:rPr lang="en-US" dirty="0" smtClean="0"/>
              <a:t>&lt;Y&gt;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4061-0D1A-40B9-AD1D-5A869FC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93" y="6460916"/>
            <a:ext cx="118755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1743791-7F60-40E7-AF71-CEC249A948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1FA88C96-7BA1-4811-A9A3-DC1280C54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39" y="38708"/>
            <a:ext cx="1329061" cy="5388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0D0698-4603-4B48-B219-8A0FA86380F7}"/>
              </a:ext>
            </a:extLst>
          </p:cNvPr>
          <p:cNvCxnSpPr/>
          <p:nvPr userDrawn="1"/>
        </p:nvCxnSpPr>
        <p:spPr>
          <a:xfrm>
            <a:off x="43245" y="882316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5000">
                  <a:schemeClr val="accent3">
                    <a:alpha val="83000"/>
                    <a:lumMod val="35000"/>
                    <a:lumOff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2E4A0A-922F-4670-A46C-4579DB85D0C6}"/>
              </a:ext>
            </a:extLst>
          </p:cNvPr>
          <p:cNvCxnSpPr/>
          <p:nvPr userDrawn="1"/>
        </p:nvCxnSpPr>
        <p:spPr>
          <a:xfrm>
            <a:off x="43245" y="6460914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100000">
                  <a:schemeClr val="accent3">
                    <a:lumMod val="0"/>
                    <a:lumOff val="100000"/>
                  </a:schemeClr>
                </a:gs>
                <a:gs pos="79000">
                  <a:schemeClr val="accent3">
                    <a:alpha val="83000"/>
                    <a:lumMod val="35000"/>
                    <a:lumOff val="65000"/>
                  </a:schemeClr>
                </a:gs>
                <a:gs pos="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6D8-DC3C-4BB7-9829-F35A9AE52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980902"/>
            <a:ext cx="6101542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marL="1671638" indent="-29718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BD7A0-1097-420C-BD20-6093A8F6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1542" y="980902"/>
            <a:ext cx="6090459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D91765-C6D9-417A-9F79-ABC4D02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00"/>
            <a:ext cx="12192000" cy="870117"/>
          </a:xfrm>
          <a:ln>
            <a:noFill/>
          </a:ln>
        </p:spPr>
        <p:txBody>
          <a:bodyPr>
            <a:normAutofit/>
          </a:bodyPr>
          <a:lstStyle>
            <a:lvl1pPr>
              <a:defRPr sz="4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1C4B81B-F020-4FF9-B279-DCFB701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3" y="6460917"/>
            <a:ext cx="981002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C9A258CB-8A0A-44AC-9501-120BB9907F4B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880BA8B-91D9-40D8-8D7A-6CEA9E6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4998" y="6460916"/>
            <a:ext cx="9767941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smtClean="0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788357-D4E3-4140-AE8B-10B67C8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93" y="6460916"/>
            <a:ext cx="118755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1743791-7F60-40E7-AF71-CEC249A948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44212D7-D499-40E2-88D9-01901E42A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39" y="38708"/>
            <a:ext cx="1329061" cy="538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77C4A1-3D40-44FD-B985-C3E2F2C8FDF3}"/>
              </a:ext>
            </a:extLst>
          </p:cNvPr>
          <p:cNvCxnSpPr/>
          <p:nvPr userDrawn="1"/>
        </p:nvCxnSpPr>
        <p:spPr>
          <a:xfrm>
            <a:off x="43245" y="882316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5000">
                  <a:schemeClr val="accent3">
                    <a:alpha val="83000"/>
                    <a:lumMod val="35000"/>
                    <a:lumOff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C9628B-FD71-407B-BF17-FCD331E645FC}"/>
              </a:ext>
            </a:extLst>
          </p:cNvPr>
          <p:cNvCxnSpPr/>
          <p:nvPr userDrawn="1"/>
        </p:nvCxnSpPr>
        <p:spPr>
          <a:xfrm>
            <a:off x="43245" y="6460914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100000">
                  <a:schemeClr val="accent3">
                    <a:lumMod val="0"/>
                    <a:lumOff val="100000"/>
                  </a:schemeClr>
                </a:gs>
                <a:gs pos="79000">
                  <a:schemeClr val="accent3">
                    <a:alpha val="83000"/>
                    <a:lumMod val="35000"/>
                    <a:lumOff val="65000"/>
                  </a:schemeClr>
                </a:gs>
                <a:gs pos="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96D8-DC3C-4BB7-9829-F35A9AE52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980902"/>
            <a:ext cx="4023360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marL="1671638" indent="-29718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BD7A0-1097-420C-BD20-6093A8F6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4828" y="979795"/>
            <a:ext cx="4023360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D91765-C6D9-417A-9F79-ABC4D025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200"/>
            <a:ext cx="12192000" cy="870117"/>
          </a:xfrm>
          <a:ln>
            <a:noFill/>
          </a:ln>
        </p:spPr>
        <p:txBody>
          <a:bodyPr>
            <a:normAutofit/>
          </a:bodyPr>
          <a:lstStyle>
            <a:lvl1pPr>
              <a:defRPr sz="48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1C4B81B-F020-4FF9-B279-DCFB7010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3" y="6460917"/>
            <a:ext cx="981002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7FC2CCDA-7BBE-4B94-9AD9-A680E641951D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880BA8B-91D9-40D8-8D7A-6CEA9E67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4998" y="6460916"/>
            <a:ext cx="9767941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smtClean="0"/>
              <a:t>Barikat Academy, © All Rights Reserved       2017 Hacker School - Term &lt;X&gt; - Assignement &lt;Y&gt;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788357-D4E3-4140-AE8B-10B67C8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3693" y="6460916"/>
            <a:ext cx="1187554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F1743791-7F60-40E7-AF71-CEC249A948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44212D7-D499-40E2-88D9-01901E42A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939" y="38708"/>
            <a:ext cx="1329061" cy="5388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77C4A1-3D40-44FD-B985-C3E2F2C8FDF3}"/>
              </a:ext>
            </a:extLst>
          </p:cNvPr>
          <p:cNvCxnSpPr/>
          <p:nvPr userDrawn="1"/>
        </p:nvCxnSpPr>
        <p:spPr>
          <a:xfrm>
            <a:off x="43245" y="882316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15000">
                  <a:schemeClr val="accent3">
                    <a:alpha val="83000"/>
                    <a:lumMod val="35000"/>
                    <a:lumOff val="6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C9628B-FD71-407B-BF17-FCD331E645FC}"/>
              </a:ext>
            </a:extLst>
          </p:cNvPr>
          <p:cNvCxnSpPr/>
          <p:nvPr userDrawn="1"/>
        </p:nvCxnSpPr>
        <p:spPr>
          <a:xfrm>
            <a:off x="43245" y="6460914"/>
            <a:ext cx="12078002" cy="0"/>
          </a:xfrm>
          <a:prstGeom prst="line">
            <a:avLst/>
          </a:prstGeom>
          <a:ln w="31750">
            <a:gradFill flip="none" rotWithShape="1">
              <a:gsLst>
                <a:gs pos="100000">
                  <a:schemeClr val="accent3">
                    <a:lumMod val="0"/>
                    <a:lumOff val="100000"/>
                  </a:schemeClr>
                </a:gs>
                <a:gs pos="79000">
                  <a:schemeClr val="accent3">
                    <a:alpha val="83000"/>
                    <a:lumMod val="35000"/>
                    <a:lumOff val="65000"/>
                  </a:schemeClr>
                </a:gs>
                <a:gs pos="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75BD7A0-1097-420C-BD20-6093A8F650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47577" y="978408"/>
            <a:ext cx="4023360" cy="5330952"/>
          </a:xfrm>
        </p:spPr>
        <p:txBody>
          <a:bodyPr/>
          <a:lstStyle>
            <a:lvl1pPr marL="185738" indent="-297180">
              <a:buFont typeface="Wingdings" panose="05000000000000000000" pitchFamily="2" charset="2"/>
              <a:buChar char="ü"/>
              <a:defRPr sz="2800">
                <a:latin typeface="Georgia" panose="02040502050405020303" pitchFamily="18" charset="0"/>
              </a:defRPr>
            </a:lvl1pPr>
            <a:lvl2pPr marL="557213" indent="-297180">
              <a:buFont typeface="Wingdings" panose="05000000000000000000" pitchFamily="2" charset="2"/>
              <a:buChar char="v"/>
              <a:defRPr sz="2400">
                <a:latin typeface="Georgia" panose="02040502050405020303" pitchFamily="18" charset="0"/>
              </a:defRPr>
            </a:lvl2pPr>
            <a:lvl3pPr marL="928688" indent="-297180">
              <a:buFont typeface="Wingdings" panose="05000000000000000000" pitchFamily="2" charset="2"/>
              <a:buChar char="Ø"/>
              <a:defRPr sz="2000">
                <a:latin typeface="Georgia" panose="02040502050405020303" pitchFamily="18" charset="0"/>
              </a:defRPr>
            </a:lvl3pPr>
            <a:lvl4pPr marL="1300163" indent="-297180">
              <a:buFont typeface="Courier New" panose="02070309020205020404" pitchFamily="49" charset="0"/>
              <a:buChar char="o"/>
              <a:defRPr sz="1800">
                <a:latin typeface="Georgia" panose="02040502050405020303" pitchFamily="18" charset="0"/>
              </a:defRPr>
            </a:lvl4pPr>
            <a:lvl5pPr indent="-297180"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6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B3DB9-F2B6-40C3-97B6-CC297001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BAE06-8FCD-418F-AD51-837E9EF7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4B1B-C2CA-4B64-BEF0-F65C655CF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8B1D-0EA6-4055-A265-01C06E574F31}" type="datetime1">
              <a:rPr lang="en-US" smtClean="0"/>
              <a:t>29-Jun-18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0F3E-7C81-4251-99E1-1181649D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Barikat Academy, © All Rights Reserved       2017 Hacker School - Term &lt;X&gt; - Assignement &lt;Y&gt;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895D-7A35-4739-8653-67F82DE05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3791-7F60-40E7-AF71-CEC249A94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8" r:id="rId2"/>
    <p:sldLayoutId id="2147483909" r:id="rId3"/>
    <p:sldLayoutId id="2147483910" r:id="rId4"/>
    <p:sldLayoutId id="2147483911" r:id="rId5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terva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Hacker Okulu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hackerokulu</a:t>
            </a:r>
            <a:r>
              <a:rPr lang="en-US" dirty="0" smtClean="0"/>
              <a:t>@barikat.com.tr</a:t>
            </a:r>
            <a:endParaRPr lang="tr-TR" cap="none" dirty="0"/>
          </a:p>
        </p:txBody>
      </p:sp>
    </p:spTree>
    <p:extLst>
      <p:ext uri="{BB962C8B-B14F-4D97-AF65-F5344CB8AC3E}">
        <p14:creationId xmlns:p14="http://schemas.microsoft.com/office/powerpoint/2010/main" val="366198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Trebuchet MS" panose="020B0603020202020204" pitchFamily="34" charset="0"/>
              </a:rPr>
              <a:t>MALTEGO </a:t>
            </a:r>
            <a:r>
              <a:rPr lang="en-US" dirty="0" err="1" smtClean="0">
                <a:latin typeface="Trebuchet MS" panose="020B0603020202020204" pitchFamily="34" charset="0"/>
              </a:rPr>
              <a:t>hakkında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ön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bilgi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err="1" smtClean="0">
                <a:latin typeface="Trebuchet MS" panose="020B0603020202020204" pitchFamily="34" charset="0"/>
              </a:rPr>
              <a:t>Fotoğraflar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err="1" smtClean="0">
                <a:latin typeface="Trebuchet MS" panose="020B0603020202020204" pitchFamily="34" charset="0"/>
              </a:rPr>
              <a:t>MALTEGO’nun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kullanımı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hakkında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özet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bilgi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err="1" smtClean="0">
                <a:latin typeface="Trebuchet MS" panose="020B0603020202020204" pitchFamily="34" charset="0"/>
              </a:rPr>
              <a:t>Referanslar</a:t>
            </a:r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3F41-C718-4C1C-ACD1-1DBF50C76E42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9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Kullanılan Araçlar Hakkında Ön Bilgi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Maltego</a:t>
            </a:r>
            <a:r>
              <a:rPr lang="en-US" dirty="0" smtClean="0"/>
              <a:t>, </a:t>
            </a:r>
            <a:r>
              <a:rPr lang="en-US" dirty="0" err="1" smtClean="0"/>
              <a:t>Paterva</a:t>
            </a:r>
            <a:r>
              <a:rPr lang="en-US" dirty="0" smtClean="0"/>
              <a:t> </a:t>
            </a:r>
            <a:r>
              <a:rPr lang="en-US" dirty="0" err="1" smtClean="0"/>
              <a:t>firması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geliştirilip</a:t>
            </a:r>
            <a:r>
              <a:rPr lang="en-US" dirty="0" smtClean="0"/>
              <a:t> </a:t>
            </a:r>
            <a:r>
              <a:rPr lang="en-US" dirty="0" err="1" smtClean="0"/>
              <a:t>piyasaya</a:t>
            </a:r>
            <a:r>
              <a:rPr lang="en-US" dirty="0" smtClean="0"/>
              <a:t> </a:t>
            </a:r>
            <a:r>
              <a:rPr lang="en-US" dirty="0" err="1" smtClean="0"/>
              <a:t>sunulmuştur</a:t>
            </a:r>
            <a:r>
              <a:rPr lang="en-US" dirty="0" smtClean="0"/>
              <a:t>. </a:t>
            </a:r>
            <a:r>
              <a:rPr lang="en-US" dirty="0" err="1" smtClean="0"/>
              <a:t>Paterva</a:t>
            </a:r>
            <a:r>
              <a:rPr lang="en-US" dirty="0" smtClean="0"/>
              <a:t>, Cape Town </a:t>
            </a:r>
            <a:r>
              <a:rPr lang="en-US" dirty="0" err="1" smtClean="0"/>
              <a:t>ve</a:t>
            </a:r>
            <a:r>
              <a:rPr lang="en-US" dirty="0" smtClean="0"/>
              <a:t> Pretoria </a:t>
            </a:r>
            <a:r>
              <a:rPr lang="en-US" dirty="0" err="1" smtClean="0"/>
              <a:t>olmak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ofisiyle</a:t>
            </a:r>
            <a:r>
              <a:rPr lang="en-US" dirty="0" smtClean="0"/>
              <a:t> </a:t>
            </a:r>
            <a:r>
              <a:rPr lang="en-US" dirty="0" err="1"/>
              <a:t>Güney</a:t>
            </a:r>
            <a:r>
              <a:rPr lang="en-US" dirty="0"/>
              <a:t> </a:t>
            </a:r>
            <a:r>
              <a:rPr lang="en-US" dirty="0" err="1"/>
              <a:t>Afrika’da</a:t>
            </a:r>
            <a:r>
              <a:rPr lang="en-US" dirty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almaktadır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Maltego</a:t>
            </a:r>
            <a:r>
              <a:rPr lang="en-US" dirty="0" smtClean="0"/>
              <a:t>, </a:t>
            </a:r>
            <a:r>
              <a:rPr lang="en-US" dirty="0" err="1" smtClean="0"/>
              <a:t>Mayıs</a:t>
            </a:r>
            <a:r>
              <a:rPr lang="en-US" dirty="0" smtClean="0"/>
              <a:t> 2008 </a:t>
            </a:r>
            <a:r>
              <a:rPr lang="en-US" dirty="0" err="1" smtClean="0"/>
              <a:t>tarihinde</a:t>
            </a:r>
            <a:r>
              <a:rPr lang="en-US" dirty="0" smtClean="0"/>
              <a:t> </a:t>
            </a:r>
            <a:r>
              <a:rPr lang="en-US" dirty="0" err="1" smtClean="0"/>
              <a:t>piyasaya</a:t>
            </a:r>
            <a:r>
              <a:rPr lang="en-US" dirty="0" smtClean="0"/>
              <a:t> </a:t>
            </a:r>
            <a:r>
              <a:rPr lang="en-US" dirty="0" err="1" smtClean="0"/>
              <a:t>sunulmuştur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Maltego’nun</a:t>
            </a:r>
            <a:r>
              <a:rPr lang="en-US" dirty="0" smtClean="0"/>
              <a:t> son </a:t>
            </a:r>
            <a:r>
              <a:rPr lang="en-US" dirty="0" err="1" smtClean="0"/>
              <a:t>versiyonu</a:t>
            </a:r>
            <a:r>
              <a:rPr lang="en-US" dirty="0" smtClean="0"/>
              <a:t>, 12.06.2018 </a:t>
            </a:r>
            <a:r>
              <a:rPr lang="en-US" dirty="0" err="1" smtClean="0"/>
              <a:t>tarihinde</a:t>
            </a:r>
            <a:r>
              <a:rPr lang="en-US" dirty="0" smtClean="0"/>
              <a:t> </a:t>
            </a:r>
            <a:r>
              <a:rPr lang="en-US" dirty="0" err="1" smtClean="0"/>
              <a:t>piyasaya</a:t>
            </a:r>
            <a:r>
              <a:rPr lang="en-US" dirty="0" smtClean="0"/>
              <a:t> </a:t>
            </a:r>
            <a:r>
              <a:rPr lang="en-US" dirty="0" err="1" smtClean="0"/>
              <a:t>sunulan</a:t>
            </a:r>
            <a:r>
              <a:rPr lang="en-US" dirty="0" smtClean="0"/>
              <a:t> Version 4.1.11.11383’dür.</a:t>
            </a:r>
          </a:p>
          <a:p>
            <a:r>
              <a:rPr lang="en-US" dirty="0" smtClean="0"/>
              <a:t>Son </a:t>
            </a:r>
            <a:r>
              <a:rPr lang="en-US" dirty="0" err="1" smtClean="0"/>
              <a:t>sürümde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aracı</a:t>
            </a:r>
            <a:r>
              <a:rPr lang="en-US" dirty="0" smtClean="0"/>
              <a:t> </a:t>
            </a:r>
            <a:r>
              <a:rPr lang="en-US" dirty="0" err="1" smtClean="0"/>
              <a:t>dizesi</a:t>
            </a:r>
            <a:r>
              <a:rPr lang="en-US" dirty="0" smtClean="0"/>
              <a:t> </a:t>
            </a:r>
            <a:r>
              <a:rPr lang="en-US" dirty="0" err="1" smtClean="0"/>
              <a:t>güncellenmiştir</a:t>
            </a:r>
            <a:r>
              <a:rPr lang="en-US" dirty="0" smtClean="0"/>
              <a:t>. Excel </a:t>
            </a:r>
            <a:r>
              <a:rPr lang="en-US" dirty="0" err="1" smtClean="0"/>
              <a:t>tarihleri</a:t>
            </a:r>
            <a:r>
              <a:rPr lang="en-US" dirty="0" smtClean="0"/>
              <a:t>, </a:t>
            </a:r>
            <a:r>
              <a:rPr lang="en-US" dirty="0" err="1" smtClean="0"/>
              <a:t>tarih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</a:t>
            </a:r>
            <a:r>
              <a:rPr lang="en-US" dirty="0" err="1" smtClean="0"/>
              <a:t>sayı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içe</a:t>
            </a:r>
            <a:r>
              <a:rPr lang="en-US" dirty="0" smtClean="0"/>
              <a:t> </a:t>
            </a:r>
            <a:r>
              <a:rPr lang="en-US" dirty="0" err="1" smtClean="0"/>
              <a:t>aktarılıyor</a:t>
            </a:r>
            <a:r>
              <a:rPr lang="en-US" dirty="0" smtClean="0"/>
              <a:t> vb. </a:t>
            </a:r>
            <a:r>
              <a:rPr lang="en-US" dirty="0" err="1" smtClean="0"/>
              <a:t>hatalar</a:t>
            </a:r>
            <a:r>
              <a:rPr lang="en-US" dirty="0" smtClean="0"/>
              <a:t> </a:t>
            </a:r>
            <a:r>
              <a:rPr lang="en-US" dirty="0" err="1" smtClean="0"/>
              <a:t>çözülmüştür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err="1" smtClean="0"/>
              <a:t>Maltego</a:t>
            </a:r>
            <a:r>
              <a:rPr lang="en-US" dirty="0" smtClean="0"/>
              <a:t>, </a:t>
            </a:r>
            <a:r>
              <a:rPr lang="tr-TR" dirty="0" smtClean="0"/>
              <a:t>www.paterva.co</a:t>
            </a:r>
            <a:r>
              <a:rPr lang="en-US" dirty="0" smtClean="0"/>
              <a:t>m </a:t>
            </a:r>
            <a:r>
              <a:rPr lang="en-US" dirty="0" err="1" smtClean="0"/>
              <a:t>sayfası</a:t>
            </a:r>
            <a:r>
              <a:rPr lang="en-US" dirty="0" smtClean="0"/>
              <a:t> </a:t>
            </a:r>
            <a:r>
              <a:rPr lang="en-US" dirty="0" err="1" smtClean="0"/>
              <a:t>üzerinden</a:t>
            </a:r>
            <a:r>
              <a:rPr lang="en-US" dirty="0" smtClean="0"/>
              <a:t> </a:t>
            </a:r>
            <a:r>
              <a:rPr lang="en-US" dirty="0" err="1" smtClean="0"/>
              <a:t>yüklenilebilir</a:t>
            </a:r>
            <a:r>
              <a:rPr lang="en-US" dirty="0" smtClean="0"/>
              <a:t>.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sistemlerine</a:t>
            </a:r>
            <a:r>
              <a:rPr lang="en-US" dirty="0" smtClean="0"/>
              <a:t> (Windows,  Linux, MAC vb.) </a:t>
            </a:r>
            <a:r>
              <a:rPr lang="en-US" dirty="0" err="1" smtClean="0"/>
              <a:t>uyumludur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1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897775"/>
            <a:ext cx="12191999" cy="54137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Maltego</a:t>
            </a:r>
            <a:r>
              <a:rPr lang="en-US" dirty="0" smtClean="0"/>
              <a:t> </a:t>
            </a:r>
            <a:r>
              <a:rPr lang="en-US" dirty="0" err="1" smtClean="0"/>
              <a:t>aracı</a:t>
            </a:r>
            <a:r>
              <a:rPr lang="en-US" dirty="0" smtClean="0"/>
              <a:t>, </a:t>
            </a:r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kuruluş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da </a:t>
            </a:r>
            <a:r>
              <a:rPr lang="en-US" dirty="0" err="1" smtClean="0"/>
              <a:t>kişi</a:t>
            </a:r>
            <a:r>
              <a:rPr lang="en-US" dirty="0" smtClean="0"/>
              <a:t> </a:t>
            </a:r>
            <a:r>
              <a:rPr lang="en-US" dirty="0" err="1" smtClean="0"/>
              <a:t>hakkında</a:t>
            </a:r>
            <a:r>
              <a:rPr lang="en-US" dirty="0" smtClean="0"/>
              <a:t> </a:t>
            </a:r>
            <a:r>
              <a:rPr lang="en-US" dirty="0" err="1" smtClean="0"/>
              <a:t>detaylı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toplamak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araçlardan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tanesidir</a:t>
            </a:r>
            <a:r>
              <a:rPr lang="en-US" dirty="0" smtClean="0"/>
              <a:t>. Java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yazılmış</a:t>
            </a:r>
            <a:r>
              <a:rPr lang="en-US" dirty="0" smtClean="0"/>
              <a:t> </a:t>
            </a:r>
            <a:r>
              <a:rPr lang="en-US" dirty="0" err="1" smtClean="0"/>
              <a:t>olıup</a:t>
            </a:r>
            <a:r>
              <a:rPr lang="en-US" dirty="0" smtClean="0"/>
              <a:t> </a:t>
            </a:r>
            <a:r>
              <a:rPr lang="en-US" dirty="0" err="1" smtClean="0"/>
              <a:t>ücretli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ücretsiz</a:t>
            </a:r>
            <a:r>
              <a:rPr lang="en-US" dirty="0" smtClean="0"/>
              <a:t> </a:t>
            </a:r>
            <a:r>
              <a:rPr lang="en-US" dirty="0" err="1" smtClean="0"/>
              <a:t>sürümleri</a:t>
            </a:r>
            <a:r>
              <a:rPr lang="en-US" dirty="0" smtClean="0"/>
              <a:t> </a:t>
            </a:r>
            <a:r>
              <a:rPr lang="en-US" dirty="0" err="1" smtClean="0"/>
              <a:t>mevcuttur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Ücretsiz</a:t>
            </a:r>
            <a:r>
              <a:rPr lang="en-US" dirty="0" smtClean="0"/>
              <a:t> </a:t>
            </a:r>
            <a:r>
              <a:rPr lang="en-US" dirty="0" err="1" smtClean="0"/>
              <a:t>sürümünü</a:t>
            </a:r>
            <a:r>
              <a:rPr lang="en-US" dirty="0" smtClean="0"/>
              <a:t> </a:t>
            </a:r>
            <a:r>
              <a:rPr lang="en-US" dirty="0" err="1" smtClean="0"/>
              <a:t>kullanmak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register </a:t>
            </a:r>
            <a:r>
              <a:rPr lang="en-US" dirty="0" err="1" smtClean="0"/>
              <a:t>sekmesinden</a:t>
            </a:r>
            <a:r>
              <a:rPr lang="en-US" dirty="0" smtClean="0"/>
              <a:t> </a:t>
            </a:r>
            <a:r>
              <a:rPr lang="en-US" dirty="0" err="1" smtClean="0"/>
              <a:t>kayıt</a:t>
            </a:r>
            <a:r>
              <a:rPr lang="en-US" dirty="0" smtClean="0"/>
              <a:t> </a:t>
            </a:r>
            <a:r>
              <a:rPr lang="en-US" dirty="0" err="1" smtClean="0"/>
              <a:t>yapıldıktan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şifre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araç</a:t>
            </a:r>
            <a:r>
              <a:rPr lang="en-US" dirty="0" smtClean="0"/>
              <a:t> </a:t>
            </a:r>
            <a:r>
              <a:rPr lang="en-US" dirty="0" err="1" smtClean="0"/>
              <a:t>çalıştırılabilir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Maltego</a:t>
            </a:r>
            <a:r>
              <a:rPr lang="en-US" dirty="0" smtClean="0"/>
              <a:t> </a:t>
            </a:r>
            <a:r>
              <a:rPr lang="en-US" dirty="0" err="1" smtClean="0"/>
              <a:t>aracı</a:t>
            </a:r>
            <a:r>
              <a:rPr lang="en-US" dirty="0" smtClean="0"/>
              <a:t>, Kali </a:t>
            </a:r>
            <a:r>
              <a:rPr lang="en-US" dirty="0" err="1" smtClean="0"/>
              <a:t>Linux’ta</a:t>
            </a:r>
            <a:r>
              <a:rPr lang="en-US" dirty="0" smtClean="0"/>
              <a:t> </a:t>
            </a:r>
            <a:r>
              <a:rPr lang="en-US" dirty="0" err="1" smtClean="0"/>
              <a:t>varsayılan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yüklü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gelmektedir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Maltego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varlıklar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 err="1" smtClean="0"/>
              <a:t>nsanlar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isimler</a:t>
            </a:r>
            <a:r>
              <a:rPr lang="en-US" dirty="0"/>
              <a:t>,</a:t>
            </a:r>
            <a:r>
              <a:rPr lang="en-US" dirty="0" smtClean="0"/>
              <a:t> e-mail </a:t>
            </a:r>
            <a:r>
              <a:rPr lang="en-US" dirty="0" err="1" smtClean="0"/>
              <a:t>adresleri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takma</a:t>
            </a:r>
            <a:r>
              <a:rPr lang="en-US" dirty="0" smtClean="0"/>
              <a:t> </a:t>
            </a:r>
            <a:r>
              <a:rPr lang="en-US" dirty="0" err="1" smtClean="0"/>
              <a:t>adlar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 err="1" smtClean="0"/>
              <a:t>nsan</a:t>
            </a:r>
            <a:r>
              <a:rPr lang="en-US" dirty="0" smtClean="0"/>
              <a:t> </a:t>
            </a:r>
            <a:r>
              <a:rPr lang="en-US" dirty="0" err="1"/>
              <a:t>grupları</a:t>
            </a:r>
            <a:r>
              <a:rPr lang="en-US" dirty="0"/>
              <a:t> (</a:t>
            </a:r>
            <a:r>
              <a:rPr lang="en-US" dirty="0" err="1"/>
              <a:t>sosyal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 smtClean="0"/>
              <a:t>), </a:t>
            </a:r>
            <a:r>
              <a:rPr lang="en-US" dirty="0" err="1" smtClean="0"/>
              <a:t>şirketler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organizasyonlar</a:t>
            </a:r>
            <a:r>
              <a:rPr lang="en-US" dirty="0" smtClean="0"/>
              <a:t>, </a:t>
            </a:r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 err="1" smtClean="0"/>
              <a:t>siteleri</a:t>
            </a:r>
            <a:r>
              <a:rPr lang="en-US" dirty="0" smtClean="0"/>
              <a:t> vb.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30-Jun-18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Fotoğraf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C3D2-2808-4A7B-9172-B9D78D156E65}" type="datetime1">
              <a:rPr lang="en-US" smtClean="0"/>
              <a:t>29-Jun-18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61" y="992796"/>
            <a:ext cx="6146464" cy="5308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79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59" y="936797"/>
            <a:ext cx="7441989" cy="4400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30-Jun-18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 smtClean="0"/>
              <a:t>Barikat</a:t>
            </a:r>
            <a:r>
              <a:rPr lang="en-US" dirty="0" smtClean="0"/>
              <a:t> Academy, © All Rights Reserved     </a:t>
            </a:r>
            <a:r>
              <a:rPr lang="tr-TR" dirty="0" smtClean="0"/>
              <a:t>		</a:t>
            </a:r>
            <a:r>
              <a:rPr lang="en-US" dirty="0" smtClean="0"/>
              <a:t>2017 Hacker School</a:t>
            </a:r>
            <a:r>
              <a:rPr lang="tr-TR" dirty="0" smtClean="0"/>
              <a:t> </a:t>
            </a: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smtClean="0"/>
              <a:t>Term</a:t>
            </a:r>
            <a:r>
              <a:rPr lang="tr-TR" dirty="0" smtClean="0"/>
              <a:t> </a:t>
            </a:r>
            <a:r>
              <a:rPr lang="en-US" dirty="0" smtClean="0"/>
              <a:t>&lt;X&gt;</a:t>
            </a:r>
            <a:r>
              <a:rPr lang="tr-TR" dirty="0" smtClean="0"/>
              <a:t> </a:t>
            </a:r>
            <a:r>
              <a:rPr lang="en-US" dirty="0" smtClean="0"/>
              <a:t>-</a:t>
            </a:r>
            <a:r>
              <a:rPr lang="tr-TR" dirty="0" smtClean="0"/>
              <a:t> </a:t>
            </a:r>
            <a:r>
              <a:rPr lang="en-US" dirty="0" err="1" smtClean="0"/>
              <a:t>Assignement</a:t>
            </a:r>
            <a:r>
              <a:rPr lang="tr-TR" dirty="0" smtClean="0"/>
              <a:t> </a:t>
            </a:r>
            <a:r>
              <a:rPr lang="en-US" dirty="0" smtClean="0"/>
              <a:t>&lt;Y&gt;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066" y="5302547"/>
            <a:ext cx="99359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Next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ilerlenir</a:t>
            </a:r>
            <a:r>
              <a:rPr lang="en-US" sz="2400" dirty="0" smtClean="0"/>
              <a:t>.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sonraki</a:t>
            </a:r>
            <a:r>
              <a:rPr lang="en-US" sz="2400" dirty="0" smtClean="0"/>
              <a:t> </a:t>
            </a:r>
            <a:r>
              <a:rPr lang="en-US" sz="2400" dirty="0" err="1" smtClean="0"/>
              <a:t>ekran</a:t>
            </a:r>
            <a:r>
              <a:rPr lang="en-US" sz="2400" dirty="0" smtClean="0"/>
              <a:t> </a:t>
            </a:r>
            <a:r>
              <a:rPr lang="en-US" sz="2400" dirty="0" err="1" smtClean="0"/>
              <a:t>karşımıza</a:t>
            </a:r>
            <a:r>
              <a:rPr lang="en-US" sz="2400" dirty="0" smtClean="0"/>
              <a:t> </a:t>
            </a:r>
            <a:r>
              <a:rPr lang="en-US" sz="2400" dirty="0" err="1" smtClean="0"/>
              <a:t>çıktığında</a:t>
            </a:r>
            <a:r>
              <a:rPr lang="en-US" sz="2400" dirty="0" smtClean="0"/>
              <a:t> </a:t>
            </a:r>
            <a:r>
              <a:rPr lang="en-US" sz="2400" dirty="0"/>
              <a:t>register </a:t>
            </a:r>
            <a:r>
              <a:rPr lang="en-US" sz="2400" dirty="0" err="1"/>
              <a:t>kısmından</a:t>
            </a:r>
            <a:r>
              <a:rPr lang="en-US" sz="2400" dirty="0"/>
              <a:t> </a:t>
            </a:r>
            <a:r>
              <a:rPr lang="en-US" sz="2400" dirty="0" err="1"/>
              <a:t>kayıt</a:t>
            </a:r>
            <a:r>
              <a:rPr lang="en-US" sz="2400" dirty="0"/>
              <a:t> </a:t>
            </a:r>
            <a:r>
              <a:rPr lang="en-US" sz="2400" dirty="0" err="1"/>
              <a:t>yaparak</a:t>
            </a:r>
            <a:r>
              <a:rPr lang="en-US" sz="2400" dirty="0"/>
              <a:t> </a:t>
            </a:r>
            <a:r>
              <a:rPr lang="en-US" sz="2400" dirty="0" err="1"/>
              <a:t>oluşturacağınız</a:t>
            </a:r>
            <a:r>
              <a:rPr lang="en-US" sz="2400" dirty="0"/>
              <a:t> </a:t>
            </a:r>
            <a:r>
              <a:rPr lang="en-US" sz="2400" dirty="0" err="1"/>
              <a:t>şifre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sisteme</a:t>
            </a:r>
            <a:r>
              <a:rPr lang="en-US" sz="2400" dirty="0"/>
              <a:t> </a:t>
            </a:r>
            <a:r>
              <a:rPr lang="en-US" sz="2400" dirty="0" err="1"/>
              <a:t>giriş</a:t>
            </a:r>
            <a:r>
              <a:rPr lang="en-US" sz="2400" dirty="0"/>
              <a:t> </a:t>
            </a:r>
            <a:r>
              <a:rPr lang="en-US" sz="2400" dirty="0" err="1"/>
              <a:t>yapabilirsiniz</a:t>
            </a:r>
            <a:r>
              <a:rPr lang="en-US" sz="2400" dirty="0"/>
              <a:t>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8136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0" y="1115071"/>
            <a:ext cx="6670243" cy="5052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30-Jun-18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2443" y="2487395"/>
            <a:ext cx="4788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Sisteme</a:t>
            </a:r>
            <a:r>
              <a:rPr lang="en-US" sz="2400" dirty="0" smtClean="0"/>
              <a:t> </a:t>
            </a:r>
            <a:r>
              <a:rPr lang="en-US" sz="2400" dirty="0" err="1" smtClean="0"/>
              <a:t>giriş</a:t>
            </a:r>
            <a:r>
              <a:rPr lang="en-US" sz="2400" dirty="0" smtClean="0"/>
              <a:t> </a:t>
            </a:r>
            <a:r>
              <a:rPr lang="en-US" sz="2400" dirty="0" err="1" smtClean="0"/>
              <a:t>yapıldıktan</a:t>
            </a:r>
            <a:r>
              <a:rPr lang="en-US" sz="2400" dirty="0" smtClean="0"/>
              <a:t> </a:t>
            </a:r>
            <a:r>
              <a:rPr lang="en-US" sz="2400" dirty="0" err="1" smtClean="0"/>
              <a:t>sonra</a:t>
            </a:r>
            <a:r>
              <a:rPr lang="en-US" sz="2400" dirty="0" smtClean="0"/>
              <a:t> fare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sayfadaki</a:t>
            </a:r>
            <a:r>
              <a:rPr lang="en-US" sz="2400" dirty="0" smtClean="0"/>
              <a:t> </a:t>
            </a:r>
            <a:r>
              <a:rPr lang="en-US" sz="2400" dirty="0" err="1" smtClean="0"/>
              <a:t>boş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alana</a:t>
            </a:r>
            <a:r>
              <a:rPr lang="en-US" sz="2400" dirty="0" smtClean="0"/>
              <a:t> </a:t>
            </a:r>
            <a:r>
              <a:rPr lang="en-US" sz="2400" dirty="0" err="1" smtClean="0"/>
              <a:t>sağ</a:t>
            </a:r>
            <a:r>
              <a:rPr lang="en-US" sz="2400" dirty="0" smtClean="0"/>
              <a:t> </a:t>
            </a:r>
            <a:r>
              <a:rPr lang="en-US" sz="2400" dirty="0" err="1" smtClean="0"/>
              <a:t>tıklanarak</a:t>
            </a:r>
            <a:r>
              <a:rPr lang="en-US" sz="2400" dirty="0" smtClean="0"/>
              <a:t> </a:t>
            </a:r>
            <a:r>
              <a:rPr lang="en-US" sz="2400" dirty="0" err="1" smtClean="0"/>
              <a:t>bilgi</a:t>
            </a:r>
            <a:r>
              <a:rPr lang="en-US" sz="2400" dirty="0" smtClean="0"/>
              <a:t> </a:t>
            </a:r>
            <a:r>
              <a:rPr lang="en-US" sz="2400" dirty="0" err="1" smtClean="0"/>
              <a:t>toplama</a:t>
            </a:r>
            <a:r>
              <a:rPr lang="en-US" sz="2400" dirty="0" smtClean="0"/>
              <a:t> </a:t>
            </a:r>
            <a:r>
              <a:rPr lang="en-US" sz="2400" dirty="0" err="1" smtClean="0"/>
              <a:t>seçenekleri</a:t>
            </a:r>
            <a:r>
              <a:rPr lang="en-US" sz="2400" dirty="0" smtClean="0"/>
              <a:t> </a:t>
            </a:r>
            <a:r>
              <a:rPr lang="en-US" sz="2400" dirty="0" err="1" smtClean="0"/>
              <a:t>görüntülenir</a:t>
            </a:r>
            <a:r>
              <a:rPr lang="en-US" sz="2400" dirty="0" smtClean="0"/>
              <a:t>. Bu </a:t>
            </a:r>
            <a:r>
              <a:rPr lang="en-US" sz="2400" dirty="0" err="1" smtClean="0"/>
              <a:t>aşamadan</a:t>
            </a:r>
            <a:r>
              <a:rPr lang="en-US" sz="2400" dirty="0" smtClean="0"/>
              <a:t> </a:t>
            </a:r>
            <a:r>
              <a:rPr lang="en-US" sz="2400" dirty="0" err="1" smtClean="0"/>
              <a:t>sonra</a:t>
            </a:r>
            <a:r>
              <a:rPr lang="en-US" sz="2400" dirty="0" smtClean="0"/>
              <a:t> </a:t>
            </a:r>
            <a:r>
              <a:rPr lang="en-US" sz="2400" dirty="0" err="1" smtClean="0"/>
              <a:t>araç</a:t>
            </a:r>
            <a:r>
              <a:rPr lang="en-US" sz="2400" dirty="0" smtClean="0"/>
              <a:t>, </a:t>
            </a:r>
            <a:r>
              <a:rPr lang="en-US" sz="2400" dirty="0" err="1" smtClean="0"/>
              <a:t>bilgi</a:t>
            </a:r>
            <a:r>
              <a:rPr lang="en-US" sz="2400" dirty="0" smtClean="0"/>
              <a:t> </a:t>
            </a:r>
            <a:r>
              <a:rPr lang="en-US" sz="2400" dirty="0" err="1" smtClean="0"/>
              <a:t>toplama</a:t>
            </a:r>
            <a:r>
              <a:rPr lang="en-US" sz="2400" dirty="0" smtClean="0"/>
              <a:t> </a:t>
            </a:r>
            <a:r>
              <a:rPr lang="en-US" sz="2400" dirty="0" err="1" smtClean="0"/>
              <a:t>amaçlı</a:t>
            </a:r>
            <a:r>
              <a:rPr lang="en-US" sz="2400" dirty="0" smtClean="0"/>
              <a:t> </a:t>
            </a:r>
            <a:r>
              <a:rPr lang="en-US" sz="2400" dirty="0" err="1" smtClean="0"/>
              <a:t>kullanılabilir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86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854278"/>
            <a:ext cx="6799810" cy="5606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DFC3-4A4C-4C9E-BBA4-80DA44EF45DF}" type="datetime1">
              <a:rPr lang="en-US" smtClean="0"/>
              <a:t>30-Jun-18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9193" y="2959329"/>
            <a:ext cx="5549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Yandaki</a:t>
            </a:r>
            <a:r>
              <a:rPr lang="en-US" sz="2800" dirty="0" smtClean="0"/>
              <a:t> </a:t>
            </a:r>
            <a:r>
              <a:rPr lang="en-US" sz="2800" dirty="0" err="1" smtClean="0"/>
              <a:t>örnekte</a:t>
            </a:r>
            <a:r>
              <a:rPr lang="en-US" sz="2800" dirty="0" smtClean="0"/>
              <a:t> </a:t>
            </a:r>
            <a:r>
              <a:rPr lang="en-US" sz="2800" dirty="0" err="1" smtClean="0"/>
              <a:t>kişi</a:t>
            </a:r>
            <a:r>
              <a:rPr lang="en-US" sz="2800" dirty="0" smtClean="0"/>
              <a:t> </a:t>
            </a:r>
            <a:r>
              <a:rPr lang="en-US" sz="2800" dirty="0" err="1" smtClean="0"/>
              <a:t>bazlı</a:t>
            </a:r>
            <a:r>
              <a:rPr lang="en-US" sz="2800" dirty="0" smtClean="0"/>
              <a:t> e-</a:t>
            </a:r>
            <a:r>
              <a:rPr lang="en-US" sz="2800" dirty="0" err="1" smtClean="0"/>
              <a:t>posta</a:t>
            </a:r>
            <a:r>
              <a:rPr lang="en-US" sz="2800" dirty="0" smtClean="0"/>
              <a:t> </a:t>
            </a:r>
            <a:r>
              <a:rPr lang="en-US" sz="2800" dirty="0" err="1" smtClean="0"/>
              <a:t>adres</a:t>
            </a:r>
            <a:r>
              <a:rPr lang="en-US" sz="2800" dirty="0" smtClean="0"/>
              <a:t> </a:t>
            </a:r>
            <a:r>
              <a:rPr lang="en-US" sz="2800" dirty="0" err="1" smtClean="0"/>
              <a:t>araması</a:t>
            </a:r>
            <a:r>
              <a:rPr lang="en-US" sz="2800" dirty="0" smtClean="0"/>
              <a:t> </a:t>
            </a:r>
            <a:r>
              <a:rPr lang="en-US" sz="2800" dirty="0" err="1" smtClean="0"/>
              <a:t>yapılacak</a:t>
            </a:r>
            <a:r>
              <a:rPr lang="en-US" sz="2800" dirty="0" smtClean="0"/>
              <a:t> </a:t>
            </a:r>
            <a:r>
              <a:rPr lang="en-US" sz="2800" dirty="0" err="1" smtClean="0"/>
              <a:t>sekme</a:t>
            </a:r>
            <a:r>
              <a:rPr lang="en-US" sz="2800" dirty="0" smtClean="0"/>
              <a:t> </a:t>
            </a:r>
            <a:r>
              <a:rPr lang="en-US" sz="2800" dirty="0" err="1" smtClean="0"/>
              <a:t>gösterilmiştir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32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/>
              <a:t>www.paterva.com</a:t>
            </a:r>
          </a:p>
          <a:p>
            <a:r>
              <a:rPr lang="tr-TR" dirty="0" smtClean="0"/>
              <a:t>www.wiki-zero.net</a:t>
            </a:r>
            <a:endParaRPr lang="en-US" dirty="0" smtClean="0"/>
          </a:p>
          <a:p>
            <a:r>
              <a:rPr lang="en-US" dirty="0" smtClean="0"/>
              <a:t>www.mshowto.org</a:t>
            </a:r>
          </a:p>
          <a:p>
            <a:r>
              <a:rPr lang="en-US" dirty="0" smtClean="0"/>
              <a:t>www.hackers-arise.com</a:t>
            </a:r>
          </a:p>
          <a:p>
            <a:r>
              <a:rPr lang="en-US" dirty="0" err="1" smtClean="0"/>
              <a:t>Uygulamalarla</a:t>
            </a:r>
            <a:r>
              <a:rPr lang="en-US" dirty="0" smtClean="0"/>
              <a:t> </a:t>
            </a:r>
            <a:r>
              <a:rPr lang="en-US" dirty="0" err="1" smtClean="0"/>
              <a:t>Siber</a:t>
            </a:r>
            <a:r>
              <a:rPr lang="en-US" dirty="0" smtClean="0"/>
              <a:t> </a:t>
            </a:r>
            <a:r>
              <a:rPr lang="en-US" dirty="0" err="1" smtClean="0"/>
              <a:t>Güvenliğe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/ M. </a:t>
            </a:r>
            <a:r>
              <a:rPr lang="en-US" dirty="0" err="1" smtClean="0"/>
              <a:t>Alparslan</a:t>
            </a:r>
            <a:r>
              <a:rPr lang="en-US" dirty="0" smtClean="0"/>
              <a:t> AKYILDIZ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0D43-6EBD-46D2-85B8-B5EF892FEAA3}" type="datetime1">
              <a:rPr lang="en-US" smtClean="0"/>
              <a:t>30-Jun-18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3791-7F60-40E7-AF71-CEC249A948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Barikat Academy, © All Rights Reserved     </a:t>
            </a:r>
            <a:r>
              <a:rPr lang="tr-TR" smtClean="0"/>
              <a:t>		</a:t>
            </a:r>
            <a:r>
              <a:rPr lang="en-US" smtClean="0"/>
              <a:t>2017 Hacker School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Term</a:t>
            </a:r>
            <a:r>
              <a:rPr lang="tr-TR" smtClean="0"/>
              <a:t> </a:t>
            </a:r>
            <a:r>
              <a:rPr lang="en-US" smtClean="0"/>
              <a:t>&lt;X&gt;</a:t>
            </a:r>
            <a:r>
              <a:rPr lang="tr-TR" smtClean="0"/>
              <a:t> </a:t>
            </a:r>
            <a:r>
              <a:rPr lang="en-US" smtClean="0"/>
              <a:t>-</a:t>
            </a:r>
            <a:r>
              <a:rPr lang="tr-TR" smtClean="0"/>
              <a:t> </a:t>
            </a:r>
            <a:r>
              <a:rPr lang="en-US" smtClean="0"/>
              <a:t>Assignement</a:t>
            </a:r>
            <a:r>
              <a:rPr lang="tr-TR" smtClean="0"/>
              <a:t> </a:t>
            </a:r>
            <a:r>
              <a:rPr lang="en-US" smtClean="0"/>
              <a:t>&lt;Y&gt;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9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17026</TotalTime>
  <Words>327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Georgia</vt:lpstr>
      <vt:lpstr>Trebuchet MS</vt:lpstr>
      <vt:lpstr>Wingdings</vt:lpstr>
      <vt:lpstr>1_Office Theme</vt:lpstr>
      <vt:lpstr>Hacker Okulu</vt:lpstr>
      <vt:lpstr>İçerik</vt:lpstr>
      <vt:lpstr>Kullanılan Araçlar Hakkında Ön Bilgi</vt:lpstr>
      <vt:lpstr>PowerPoint Presentation</vt:lpstr>
      <vt:lpstr>Fotoğraf</vt:lpstr>
      <vt:lpstr>PowerPoint Presentation</vt:lpstr>
      <vt:lpstr>PowerPoint Presentation</vt:lpstr>
      <vt:lpstr>PowerPoint Presentation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Uygulama Güvenliği</dc:title>
  <dc:creator>Windows User</dc:creator>
  <cp:lastModifiedBy>Özgür Pelit</cp:lastModifiedBy>
  <cp:revision>826</cp:revision>
  <dcterms:created xsi:type="dcterms:W3CDTF">2014-01-29T10:08:03Z</dcterms:created>
  <dcterms:modified xsi:type="dcterms:W3CDTF">2018-06-29T21:33:38Z</dcterms:modified>
</cp:coreProperties>
</file>