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4" r:id="rId8"/>
    <p:sldId id="270" r:id="rId9"/>
    <p:sldId id="271" r:id="rId10"/>
    <p:sldId id="272" r:id="rId11"/>
    <p:sldId id="273" r:id="rId12"/>
    <p:sldId id="265" r:id="rId13"/>
    <p:sldId id="266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>
      <p:cViewPr>
        <p:scale>
          <a:sx n="75" d="100"/>
          <a:sy n="75" d="100"/>
        </p:scale>
        <p:origin x="485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5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2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1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5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1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3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7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74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.farnell.com/vishay/wsl3637r0100fea/current-sense-res-0r01-1-3-w-3637/dp/2395994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zdisan.com/guc-yari-iletkenleri/diyotlar-modul-diyotlar-ve-dogrultucular/schottky-diyotlar/DSS16-0045A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renc.net/35a-1000v-kopru-diyo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kirelektronik.com/urun/mbr20100fct-mbr20100-20a-100v-schottky-barrier-rectifie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ilcraft.com/en-us/products/power/shielded-inductors/high-current-flat-wire/agp-ver/agp4233/#:~:text=AGP4233%20power%20inductors%2C%20along%20with,low%20DC%20and%20AC%20resistanc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renc.net/10uf25v-tant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CF6D0E-0D51-A34A-E167-73256FA65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tr-TR" dirty="0" err="1"/>
              <a:t>SoC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38515-F89E-B8E9-A75A-A25AC780A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tr-TR" dirty="0"/>
              <a:t>Selen Özge Özgür</a:t>
            </a:r>
          </a:p>
          <a:p>
            <a:r>
              <a:rPr lang="tr-TR" dirty="0"/>
              <a:t>Canberk Kaçan</a:t>
            </a:r>
          </a:p>
          <a:p>
            <a:r>
              <a:rPr lang="tr-TR" dirty="0"/>
              <a:t>Onat Şimşek</a:t>
            </a:r>
            <a:endParaRPr lang="en-GB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Vector background of vibrant colours splashing">
            <a:extLst>
              <a:ext uri="{FF2B5EF4-FFF2-40B4-BE49-F238E27FC236}">
                <a16:creationId xmlns:a16="http://schemas.microsoft.com/office/drawing/2014/main" id="{C196C1F0-3F4C-70CF-D94F-DDD51211A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71" r="14041" b="-1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922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4F6164-FC4E-5F0C-CF45-A6A0EB75A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80" y="1552895"/>
            <a:ext cx="6577542" cy="448133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00BB7F9-50E2-4DDA-89DE-81FE226F9B1E}"/>
              </a:ext>
            </a:extLst>
          </p:cNvPr>
          <p:cNvSpPr txBox="1">
            <a:spLocks/>
          </p:cNvSpPr>
          <p:nvPr/>
        </p:nvSpPr>
        <p:spPr>
          <a:xfrm>
            <a:off x="691079" y="-177337"/>
            <a:ext cx="10325100" cy="1443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Component </a:t>
            </a:r>
            <a:r>
              <a:rPr lang="tr-TR" dirty="0" err="1"/>
              <a:t>Selection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3E6345-B3B1-5965-DEFA-12B0240E7D00}"/>
              </a:ext>
            </a:extLst>
          </p:cNvPr>
          <p:cNvSpPr/>
          <p:nvPr/>
        </p:nvSpPr>
        <p:spPr>
          <a:xfrm>
            <a:off x="4169330" y="4884514"/>
            <a:ext cx="2960675" cy="648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780A0-1E45-1095-B4FF-36C25196B963}"/>
              </a:ext>
            </a:extLst>
          </p:cNvPr>
          <p:cNvSpPr txBox="1"/>
          <p:nvPr/>
        </p:nvSpPr>
        <p:spPr>
          <a:xfrm>
            <a:off x="4072574" y="4874260"/>
            <a:ext cx="3057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https://tr.farnell.com/vishay/wsl3637r0100fea/current-sense-res-0r01-1-3-w-3637/dp/2395994</a:t>
            </a:r>
            <a:r>
              <a:rPr lang="tr-T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5250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2CC4D-EF5E-874F-D6EF-81619347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945" y="1782501"/>
            <a:ext cx="5570832" cy="434336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588B949-3395-BAB9-702A-07D3962E52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922" y="-119464"/>
            <a:ext cx="10325100" cy="1443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Component </a:t>
            </a:r>
            <a:r>
              <a:rPr lang="tr-TR" dirty="0" err="1"/>
              <a:t>Selection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C2B817-52D3-C65C-BCD2-7DD4E8653FAA}"/>
              </a:ext>
            </a:extLst>
          </p:cNvPr>
          <p:cNvSpPr/>
          <p:nvPr/>
        </p:nvSpPr>
        <p:spPr>
          <a:xfrm>
            <a:off x="3544298" y="5335927"/>
            <a:ext cx="2370366" cy="289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CCC4E-EE32-F825-FC51-A859065EFE52}"/>
              </a:ext>
            </a:extLst>
          </p:cNvPr>
          <p:cNvSpPr txBox="1"/>
          <p:nvPr/>
        </p:nvSpPr>
        <p:spPr>
          <a:xfrm>
            <a:off x="3544298" y="5226695"/>
            <a:ext cx="243692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https://ozdisan.com/guc-yari-iletkenleri/diyotlar-modul-diyotlar-ve-dogrultucular/schottky-diyotlar/DSS16-0045A</a:t>
            </a:r>
            <a:r>
              <a:rPr lang="tr-TR" sz="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23472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D4E5-1188-4DDA-9DA2-1B3BFFB8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355" y="250589"/>
            <a:ext cx="10325000" cy="956326"/>
          </a:xfrm>
        </p:spPr>
        <p:txBody>
          <a:bodyPr/>
          <a:lstStyle/>
          <a:p>
            <a:r>
              <a:rPr lang="tr-TR" dirty="0"/>
              <a:t>Controller </a:t>
            </a:r>
            <a:r>
              <a:rPr lang="tr-TR" dirty="0" err="1"/>
              <a:t>Selection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03181-499D-5356-2529-4E0D70A24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2387" y="2083442"/>
            <a:ext cx="4245144" cy="11389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89322-2A54-5B14-84B8-7A5202BE23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5"/>
          <a:stretch/>
        </p:blipFill>
        <p:spPr>
          <a:xfrm>
            <a:off x="1034306" y="1585731"/>
            <a:ext cx="6042979" cy="2653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870CB8-91B5-31B6-6984-C7F04177D9DD}"/>
              </a:ext>
            </a:extLst>
          </p:cNvPr>
          <p:cNvSpPr txBox="1"/>
          <p:nvPr/>
        </p:nvSpPr>
        <p:spPr>
          <a:xfrm>
            <a:off x="1250066" y="4930815"/>
            <a:ext cx="7373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Transfer </a:t>
            </a:r>
            <a:r>
              <a:rPr lang="tr-TR" dirty="0" err="1"/>
              <a:t>Function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Buck</a:t>
            </a:r>
            <a:r>
              <a:rPr lang="tr-TR" dirty="0"/>
              <a:t> </a:t>
            </a:r>
            <a:r>
              <a:rPr lang="tr-TR" dirty="0" err="1"/>
              <a:t>converter</a:t>
            </a:r>
            <a:r>
              <a:rPr lang="tr-TR" dirty="0"/>
              <a:t> is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. </a:t>
            </a:r>
          </a:p>
          <a:p>
            <a:r>
              <a:rPr lang="tr-TR" dirty="0"/>
              <a:t>Y(s):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buck</a:t>
            </a:r>
            <a:r>
              <a:rPr lang="tr-TR" dirty="0"/>
              <a:t> </a:t>
            </a:r>
            <a:r>
              <a:rPr lang="tr-TR" dirty="0" err="1"/>
              <a:t>converter</a:t>
            </a:r>
            <a:endParaRPr lang="tr-TR" dirty="0"/>
          </a:p>
          <a:p>
            <a:r>
              <a:rPr lang="tr-TR" dirty="0"/>
              <a:t>U(s): </a:t>
            </a:r>
            <a:r>
              <a:rPr lang="tr-TR" dirty="0" err="1"/>
              <a:t>Duty</a:t>
            </a:r>
            <a:r>
              <a:rPr lang="tr-TR" dirty="0"/>
              <a:t> </a:t>
            </a:r>
            <a:r>
              <a:rPr lang="tr-TR" dirty="0" err="1"/>
              <a:t>cycle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195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344080-4F8D-1056-70B7-302EC7A88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79" y="1559420"/>
            <a:ext cx="5266205" cy="427196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F15DE5B-8628-867D-45B7-9DAE11FA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47241"/>
            <a:ext cx="10325100" cy="918459"/>
          </a:xfrm>
        </p:spPr>
        <p:txBody>
          <a:bodyPr/>
          <a:lstStyle/>
          <a:p>
            <a:r>
              <a:rPr lang="tr-TR" dirty="0"/>
              <a:t>Controller </a:t>
            </a:r>
            <a:r>
              <a:rPr lang="tr-TR" dirty="0" err="1"/>
              <a:t>Selection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67862-59CA-FD3A-5B65-5B806FAB19B4}"/>
              </a:ext>
            </a:extLst>
          </p:cNvPr>
          <p:cNvSpPr txBox="1"/>
          <p:nvPr/>
        </p:nvSpPr>
        <p:spPr>
          <a:xfrm>
            <a:off x="829795" y="5831383"/>
            <a:ext cx="526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Bode</a:t>
            </a:r>
            <a:r>
              <a:rPr lang="tr-TR" dirty="0"/>
              <a:t> </a:t>
            </a:r>
            <a:r>
              <a:rPr lang="tr-TR" dirty="0" err="1"/>
              <a:t>Diagram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open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</a:t>
            </a:r>
            <a:r>
              <a:rPr lang="tr-TR" dirty="0" err="1"/>
              <a:t>buck</a:t>
            </a:r>
            <a:r>
              <a:rPr lang="tr-TR" dirty="0"/>
              <a:t> </a:t>
            </a:r>
            <a:r>
              <a:rPr lang="tr-TR" dirty="0" err="1"/>
              <a:t>converter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2B299-692B-706E-D8F1-43CA450D0A6B}"/>
              </a:ext>
            </a:extLst>
          </p:cNvPr>
          <p:cNvSpPr txBox="1"/>
          <p:nvPr/>
        </p:nvSpPr>
        <p:spPr>
          <a:xfrm>
            <a:off x="6603357" y="3095236"/>
            <a:ext cx="4016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PID </a:t>
            </a:r>
            <a:r>
              <a:rPr lang="tr-TR" dirty="0" err="1"/>
              <a:t>tunning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en-GB" dirty="0" err="1"/>
              <a:t>Kp</a:t>
            </a:r>
            <a:r>
              <a:rPr lang="en-GB" dirty="0"/>
              <a:t> = 0.068125711694835</a:t>
            </a:r>
            <a:endParaRPr lang="tr-TR" dirty="0"/>
          </a:p>
          <a:p>
            <a:r>
              <a:rPr lang="en-GB" dirty="0"/>
              <a:t>Ki = 6.811891811116887 </a:t>
            </a:r>
          </a:p>
        </p:txBody>
      </p:sp>
    </p:spTree>
    <p:extLst>
      <p:ext uri="{BB962C8B-B14F-4D97-AF65-F5344CB8AC3E}">
        <p14:creationId xmlns:p14="http://schemas.microsoft.com/office/powerpoint/2010/main" val="2214572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4228-6ECB-8DB3-9222-B0DA35EE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Will be </a:t>
            </a:r>
            <a:r>
              <a:rPr lang="tr-TR" dirty="0" err="1"/>
              <a:t>added</a:t>
            </a:r>
            <a:r>
              <a:rPr lang="tr-TR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DD83-9BEE-3315-EBCB-73D7E25A6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Fuse</a:t>
            </a:r>
            <a:r>
              <a:rPr lang="tr-TR" dirty="0"/>
              <a:t> (15A) </a:t>
            </a:r>
            <a:r>
              <a:rPr lang="tr-TR" dirty="0" err="1"/>
              <a:t>after</a:t>
            </a:r>
            <a:r>
              <a:rPr lang="tr-TR" dirty="0"/>
              <a:t> FBDR (</a:t>
            </a:r>
            <a:r>
              <a:rPr lang="tr-TR" dirty="0" err="1"/>
              <a:t>before</a:t>
            </a:r>
            <a:r>
              <a:rPr lang="tr-TR" dirty="0"/>
              <a:t> MOSFET)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currrent</a:t>
            </a:r>
            <a:r>
              <a:rPr lang="tr-TR" dirty="0"/>
              <a:t> </a:t>
            </a:r>
            <a:r>
              <a:rPr lang="tr-TR" dirty="0" err="1"/>
              <a:t>protection</a:t>
            </a:r>
            <a:endParaRPr lang="tr-TR" dirty="0"/>
          </a:p>
          <a:p>
            <a:r>
              <a:rPr lang="tr-TR" dirty="0"/>
              <a:t>Analog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Digital</a:t>
            </a:r>
            <a:r>
              <a:rPr lang="tr-TR" dirty="0"/>
              <a:t> Controller</a:t>
            </a:r>
          </a:p>
          <a:p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protection</a:t>
            </a:r>
            <a:r>
              <a:rPr lang="tr-TR" dirty="0"/>
              <a:t> (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time)</a:t>
            </a:r>
          </a:p>
          <a:p>
            <a:endParaRPr lang="tr-T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66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854B02B-0B9C-4F1C-AA77-810192994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71A3F3-7B20-453C-B836-95EE1B194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F0D9088-A9DD-44D1-9480-54C6D9C5C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F294E8-3387-4EC5-8FEF-B6619381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B9E4F71-1563-49A7-9E36-B6F17274C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5711EDE-15AE-45C1-BB5D-A75C2DBCE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2B2208C-A2E8-4A3A-A096-18F4A4CFF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F3D91FA-90DD-41F3-9BA4-DCECE004C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46A5051-8549-4326-889F-D444806D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21A1F84-F65A-4182-A980-DAB5DDBA1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EB902F0-87AC-443C-80DE-A74F802B9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7E8A466-B6A0-4DB3-B8A3-CF8125CD3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1D000BE-82F9-40A6-8F25-A0599C525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9C32A44-65BE-4E50-B57F-40F70F0F6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1210BAD-6517-4B69-9957-4A96B63EE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28EA630-A8D1-41B2-A192-87C68DBF6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DC7DD0A-8900-44D2-ACC3-5BA55DC6B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DF3D55D-BDAF-4568-B302-287E983B6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7011E7F-BA17-4517-978C-62A1CAC7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76F9B6-38DE-4DD5-86C1-3422118C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41C3734-DAEF-4A46-BEA1-D5AD3312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477B67C-64B0-4276-A896-25046D11B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DFC2517-2C23-416A-816A-78BC0D55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0C33528-1E61-46AF-AB71-5D8A4421A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EEF936-1B01-48F9-92E8-409D0D0AE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A937AE8-840F-4140-9ABB-092572380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29BB531-A47E-49A2-B75C-12D80A405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9A5FD65-1327-4177-AE7B-43F621AF5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9AE2EAE-6FC0-4C80-89B2-17458DB60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E40E8B-1E04-4754-94C9-ACE34781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FE685B0-23E4-4A55-97D5-8667B3690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2D75DC8-932A-4363-AFCC-31CD4672D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00FA6579-9606-4A7A-8519-FBED9C6F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971" y="1"/>
            <a:ext cx="12196969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213F-CBEA-DCFE-9630-C7AB6F10EEF2}"/>
              </a:ext>
            </a:extLst>
          </p:cNvPr>
          <p:cNvSpPr txBox="1"/>
          <p:nvPr/>
        </p:nvSpPr>
        <p:spPr>
          <a:xfrm>
            <a:off x="684225" y="168613"/>
            <a:ext cx="10318738" cy="1085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 Topology</a:t>
            </a:r>
          </a:p>
        </p:txBody>
      </p:sp>
      <p:pic>
        <p:nvPicPr>
          <p:cNvPr id="3" name="Picture 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5677BF84-4D1A-7EA0-97A1-E2178D2B3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6" t="36311" r="5658" b="21655"/>
          <a:stretch/>
        </p:blipFill>
        <p:spPr>
          <a:xfrm>
            <a:off x="334920" y="2171843"/>
            <a:ext cx="11545564" cy="302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C750-0CE5-A3DB-317D-CC6A87CB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Theoretical</a:t>
            </a:r>
            <a:r>
              <a:rPr lang="tr-TR" dirty="0"/>
              <a:t> </a:t>
            </a:r>
            <a:r>
              <a:rPr lang="tr-TR" dirty="0" err="1"/>
              <a:t>Calculations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EE87C9-3DA2-8D72-651E-90DDFE286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272704"/>
              </p:ext>
            </p:extLst>
          </p:nvPr>
        </p:nvGraphicFramePr>
        <p:xfrm>
          <a:off x="690563" y="2339975"/>
          <a:ext cx="103251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1700">
                  <a:extLst>
                    <a:ext uri="{9D8B030D-6E8A-4147-A177-3AD203B41FA5}">
                      <a16:colId xmlns:a16="http://schemas.microsoft.com/office/drawing/2014/main" val="3231672284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3279396608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874594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Theoretical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Calculation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Simulation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Results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2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Buck</a:t>
                      </a:r>
                      <a:r>
                        <a:rPr lang="tr-TR" dirty="0"/>
                        <a:t> Converter </a:t>
                      </a:r>
                      <a:r>
                        <a:rPr lang="tr-TR" dirty="0" err="1"/>
                        <a:t>Inductance</a:t>
                      </a:r>
                      <a:r>
                        <a:rPr lang="tr-TR" dirty="0"/>
                        <a:t> (L)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80. 64</a:t>
                      </a:r>
                      <a:r>
                        <a:rPr lang="tr-TR" dirty="0"/>
                        <a:t> </a:t>
                      </a:r>
                      <a:r>
                        <a:rPr lang="en-GB" dirty="0"/>
                        <a:t>µ𝐻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min</a:t>
                      </a:r>
                      <a:r>
                        <a:rPr lang="tr-TR" dirty="0"/>
                        <a:t>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1500 </a:t>
                      </a:r>
                      <a:r>
                        <a:rPr lang="en-GB" dirty="0"/>
                        <a:t>µ𝐻</a:t>
                      </a:r>
                      <a:endParaRPr lang="tr-TR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5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Buck</a:t>
                      </a:r>
                      <a:r>
                        <a:rPr lang="tr-TR" dirty="0"/>
                        <a:t> Converter </a:t>
                      </a:r>
                      <a:r>
                        <a:rPr lang="tr-TR" dirty="0" err="1"/>
                        <a:t>Capacitance</a:t>
                      </a:r>
                      <a:r>
                        <a:rPr lang="tr-TR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0.83 µ</a:t>
                      </a:r>
                      <a:r>
                        <a:rPr lang="tr-TR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10 </a:t>
                      </a:r>
                      <a:r>
                        <a:rPr lang="en-GB" dirty="0"/>
                        <a:t>µ</a:t>
                      </a:r>
                      <a:r>
                        <a:rPr lang="tr-TR" dirty="0"/>
                        <a:t>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9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Three </a:t>
                      </a:r>
                      <a:r>
                        <a:rPr lang="tr-TR" dirty="0" err="1"/>
                        <a:t>Phase</a:t>
                      </a:r>
                      <a:r>
                        <a:rPr lang="tr-TR" dirty="0"/>
                        <a:t> FBDR </a:t>
                      </a:r>
                      <a:r>
                        <a:rPr lang="tr-TR" dirty="0" err="1"/>
                        <a:t>Capacitance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8.95</a:t>
                      </a:r>
                      <a:r>
                        <a:rPr lang="en-GB" dirty="0"/>
                        <a:t> µ</a:t>
                      </a:r>
                      <a:r>
                        <a:rPr lang="tr-TR" dirty="0"/>
                        <a:t>F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10 </a:t>
                      </a:r>
                      <a:r>
                        <a:rPr lang="en-GB" dirty="0"/>
                        <a:t>µ</a:t>
                      </a:r>
                      <a:r>
                        <a:rPr lang="tr-TR" dirty="0"/>
                        <a:t>F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8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71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00FD-4082-962E-2ADF-BCBCF7BE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12" y="-246323"/>
            <a:ext cx="10325000" cy="1442463"/>
          </a:xfrm>
        </p:spPr>
        <p:txBody>
          <a:bodyPr/>
          <a:lstStyle/>
          <a:p>
            <a:r>
              <a:rPr lang="tr-TR" dirty="0"/>
              <a:t>Three </a:t>
            </a:r>
            <a:r>
              <a:rPr lang="tr-TR" dirty="0" err="1"/>
              <a:t>Phase</a:t>
            </a:r>
            <a:r>
              <a:rPr lang="tr-TR" dirty="0"/>
              <a:t> FBDR </a:t>
            </a: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3F6293-F623-DA83-9A12-FF1F00024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21288"/>
            <a:ext cx="5934435" cy="28154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6CBAED-141A-29C9-DF88-F91CB4AEB3C1}"/>
              </a:ext>
            </a:extLst>
          </p:cNvPr>
          <p:cNvSpPr txBox="1"/>
          <p:nvPr/>
        </p:nvSpPr>
        <p:spPr>
          <a:xfrm>
            <a:off x="1539433" y="5671595"/>
            <a:ext cx="906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wavefroms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FBDR. Maximum </a:t>
            </a:r>
            <a:r>
              <a:rPr lang="tr-TR" dirty="0" err="1"/>
              <a:t>current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rectifier</a:t>
            </a:r>
            <a:r>
              <a:rPr lang="tr-TR" dirty="0"/>
              <a:t> is 12 A. </a:t>
            </a:r>
            <a:endParaRPr lang="en-GB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6AFD2EBA-AB5C-076C-92CB-A771127A9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35" y="1981496"/>
            <a:ext cx="5912160" cy="29047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01961D3-6B58-6B7D-F9BF-9AA43DB3C3A9}"/>
              </a:ext>
            </a:extLst>
          </p:cNvPr>
          <p:cNvSpPr/>
          <p:nvPr/>
        </p:nvSpPr>
        <p:spPr>
          <a:xfrm>
            <a:off x="8890515" y="3996852"/>
            <a:ext cx="2601158" cy="399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AD698-0A05-B9A6-958C-02DE0B64C741}"/>
              </a:ext>
            </a:extLst>
          </p:cNvPr>
          <p:cNvSpPr txBox="1"/>
          <p:nvPr/>
        </p:nvSpPr>
        <p:spPr>
          <a:xfrm>
            <a:off x="8890515" y="3996852"/>
            <a:ext cx="281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4"/>
              </a:rPr>
              <a:t>35A 1000V </a:t>
            </a:r>
            <a:r>
              <a:rPr lang="en-GB" sz="1400" dirty="0" err="1">
                <a:hlinkClick r:id="rId4"/>
              </a:rPr>
              <a:t>Köprü</a:t>
            </a:r>
            <a:r>
              <a:rPr lang="en-GB" sz="1400" dirty="0">
                <a:hlinkClick r:id="rId4"/>
              </a:rPr>
              <a:t> </a:t>
            </a:r>
            <a:r>
              <a:rPr lang="en-GB" sz="1400" dirty="0" err="1">
                <a:hlinkClick r:id="rId4"/>
              </a:rPr>
              <a:t>Diyot</a:t>
            </a:r>
            <a:r>
              <a:rPr lang="en-GB" sz="1400" dirty="0">
                <a:hlinkClick r:id="rId4"/>
              </a:rPr>
              <a:t> Uygun </a:t>
            </a:r>
            <a:r>
              <a:rPr lang="en-GB" sz="1400" dirty="0" err="1">
                <a:hlinkClick r:id="rId4"/>
              </a:rPr>
              <a:t>Fiyatıyla</a:t>
            </a:r>
            <a:r>
              <a:rPr lang="en-GB" sz="1400" dirty="0">
                <a:hlinkClick r:id="rId4"/>
              </a:rPr>
              <a:t> </a:t>
            </a:r>
            <a:r>
              <a:rPr lang="en-GB" sz="1400" dirty="0" err="1">
                <a:hlinkClick r:id="rId4"/>
              </a:rPr>
              <a:t>Satın</a:t>
            </a:r>
            <a:r>
              <a:rPr lang="en-GB" sz="1400" dirty="0">
                <a:hlinkClick r:id="rId4"/>
              </a:rPr>
              <a:t> Al - Direnc.net®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2053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99CD-8609-D563-CF3C-84860D07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-823222"/>
            <a:ext cx="10255984" cy="1646444"/>
          </a:xfrm>
        </p:spPr>
        <p:txBody>
          <a:bodyPr/>
          <a:lstStyle/>
          <a:p>
            <a:r>
              <a:rPr lang="tr-TR" dirty="0"/>
              <a:t>Three </a:t>
            </a:r>
            <a:r>
              <a:rPr lang="tr-TR" dirty="0" err="1"/>
              <a:t>Phase</a:t>
            </a:r>
            <a:r>
              <a:rPr lang="tr-TR" dirty="0"/>
              <a:t> FBDR </a:t>
            </a: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50CD6-78C7-E328-682E-85EDE6534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363" y="1127479"/>
            <a:ext cx="6820987" cy="33386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3502B9-9420-D71F-484B-A6D549832E5A}"/>
              </a:ext>
            </a:extLst>
          </p:cNvPr>
          <p:cNvSpPr txBox="1"/>
          <p:nvPr/>
        </p:nvSpPr>
        <p:spPr>
          <a:xfrm>
            <a:off x="8138370" y="3100410"/>
            <a:ext cx="386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wavefroms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FBDR </a:t>
            </a:r>
            <a:r>
              <a:rPr lang="tr-TR" dirty="0" err="1"/>
              <a:t>given</a:t>
            </a:r>
            <a:r>
              <a:rPr lang="tr-TR" dirty="0"/>
              <a:t>. Maximum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seen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Three </a:t>
            </a:r>
            <a:r>
              <a:rPr lang="tr-TR" dirty="0" err="1"/>
              <a:t>phase</a:t>
            </a:r>
            <a:r>
              <a:rPr lang="tr-TR" dirty="0"/>
              <a:t> FBDR is 60V.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AD703-A745-8B66-5B1A-9BE1B6D43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52" y="4686300"/>
            <a:ext cx="7227951" cy="190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4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A59C-E1C2-7888-085C-C26605B7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24" y="-233552"/>
            <a:ext cx="10325000" cy="1442463"/>
          </a:xfrm>
        </p:spPr>
        <p:txBody>
          <a:bodyPr/>
          <a:lstStyle/>
          <a:p>
            <a:r>
              <a:rPr lang="tr-TR" dirty="0" err="1"/>
              <a:t>Buck</a:t>
            </a:r>
            <a:r>
              <a:rPr lang="tr-TR" dirty="0"/>
              <a:t> Converter </a:t>
            </a:r>
            <a:r>
              <a:rPr lang="tr-TR" dirty="0" err="1"/>
              <a:t>Mosfet</a:t>
            </a:r>
            <a:r>
              <a:rPr lang="tr-TR" dirty="0"/>
              <a:t> </a:t>
            </a:r>
            <a:r>
              <a:rPr lang="tr-TR" dirty="0" err="1"/>
              <a:t>Waveforms</a:t>
            </a:r>
            <a:r>
              <a:rPr lang="tr-TR" dirty="0"/>
              <a:t>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356BC-66F8-88CA-E2EA-50A38DF54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215" y="1400509"/>
            <a:ext cx="6054436" cy="294797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C39DE8-860A-B16A-F20B-90AE03FD5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724" y="3995117"/>
            <a:ext cx="6207760" cy="286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2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78C7E-7C22-C892-1F19-20C28E1D7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12" y="2461895"/>
            <a:ext cx="5995801" cy="3563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8381F-D39F-ED8C-2D3A-B7974D71C94D}"/>
              </a:ext>
            </a:extLst>
          </p:cNvPr>
          <p:cNvSpPr txBox="1"/>
          <p:nvPr/>
        </p:nvSpPr>
        <p:spPr>
          <a:xfrm>
            <a:off x="7523987" y="3429000"/>
            <a:ext cx="2771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Buck</a:t>
            </a:r>
            <a:r>
              <a:rPr lang="tr-TR" dirty="0"/>
              <a:t> Converter MOSFET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waveforms</a:t>
            </a:r>
            <a:r>
              <a:rPr lang="tr-TR" dirty="0"/>
              <a:t>. </a:t>
            </a:r>
            <a:r>
              <a:rPr lang="tr-TR" dirty="0" err="1"/>
              <a:t>Peak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11A, </a:t>
            </a:r>
            <a:r>
              <a:rPr lang="tr-TR" dirty="0" err="1"/>
              <a:t>Peak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60V. 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4A77AF-00B9-B645-2C64-79FB093E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725488"/>
            <a:ext cx="10325100" cy="1443037"/>
          </a:xfrm>
        </p:spPr>
        <p:txBody>
          <a:bodyPr/>
          <a:lstStyle/>
          <a:p>
            <a:r>
              <a:rPr lang="tr-TR" dirty="0" err="1"/>
              <a:t>Buck</a:t>
            </a:r>
            <a:r>
              <a:rPr lang="tr-TR" dirty="0"/>
              <a:t> Converter </a:t>
            </a:r>
            <a:r>
              <a:rPr lang="tr-TR" dirty="0" err="1"/>
              <a:t>Mosfet</a:t>
            </a:r>
            <a:r>
              <a:rPr lang="tr-TR" dirty="0"/>
              <a:t> </a:t>
            </a:r>
            <a:r>
              <a:rPr lang="tr-TR" dirty="0" err="1"/>
              <a:t>Waveforms</a:t>
            </a:r>
            <a:r>
              <a:rPr lang="tr-TR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44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D543-1F2E-5766-2FBC-6D3C005DE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559" y="2245360"/>
            <a:ext cx="2217519" cy="365920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8085A5-55CB-B53B-A259-44449E46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4" y="-212061"/>
            <a:ext cx="10325100" cy="1443037"/>
          </a:xfrm>
        </p:spPr>
        <p:txBody>
          <a:bodyPr/>
          <a:lstStyle/>
          <a:p>
            <a:r>
              <a:rPr lang="tr-TR" dirty="0"/>
              <a:t>Component </a:t>
            </a:r>
            <a:r>
              <a:rPr lang="tr-TR" dirty="0" err="1"/>
              <a:t>Selection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0EC30-4E33-A382-30BC-BAF279C0D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3" y="1725272"/>
            <a:ext cx="7538469" cy="43745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EB7FE8-D601-A404-C48D-D6A1466F3D24}"/>
              </a:ext>
            </a:extLst>
          </p:cNvPr>
          <p:cNvSpPr/>
          <p:nvPr/>
        </p:nvSpPr>
        <p:spPr>
          <a:xfrm>
            <a:off x="4347967" y="5463251"/>
            <a:ext cx="3383922" cy="538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82429-93B5-19EB-7AAD-887783388BC9}"/>
              </a:ext>
            </a:extLst>
          </p:cNvPr>
          <p:cNvSpPr txBox="1"/>
          <p:nvPr/>
        </p:nvSpPr>
        <p:spPr>
          <a:xfrm>
            <a:off x="4347967" y="5478993"/>
            <a:ext cx="35112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https://www.cakirelektronik.com/urun/mbr20100fct-mbr20100-20a-100v-schottky-barrier-rectifier</a:t>
            </a:r>
            <a:r>
              <a:rPr lang="tr-T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7118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3958-7B41-981F-3345-9E9B8C67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7D8961-85A1-5709-790F-B19C0475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-131039"/>
            <a:ext cx="10325100" cy="1443037"/>
          </a:xfrm>
        </p:spPr>
        <p:txBody>
          <a:bodyPr/>
          <a:lstStyle/>
          <a:p>
            <a:r>
              <a:rPr lang="tr-TR" dirty="0"/>
              <a:t>Component </a:t>
            </a:r>
            <a:r>
              <a:rPr lang="tr-TR" dirty="0" err="1"/>
              <a:t>Selection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CD440-8461-9D4B-09B8-4019E26C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44" y="1402948"/>
            <a:ext cx="7091905" cy="50473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976750-3953-E527-ED3D-88868DB8A036}"/>
              </a:ext>
            </a:extLst>
          </p:cNvPr>
          <p:cNvSpPr/>
          <p:nvPr/>
        </p:nvSpPr>
        <p:spPr>
          <a:xfrm>
            <a:off x="4314196" y="5438284"/>
            <a:ext cx="3336670" cy="466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B6AB19-0B3C-006F-F174-D34C8FF8529A}"/>
              </a:ext>
            </a:extLst>
          </p:cNvPr>
          <p:cNvSpPr/>
          <p:nvPr/>
        </p:nvSpPr>
        <p:spPr>
          <a:xfrm>
            <a:off x="4314196" y="2911034"/>
            <a:ext cx="3336670" cy="648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59ECE-4DB8-C698-E525-A8D04236190B}"/>
              </a:ext>
            </a:extLst>
          </p:cNvPr>
          <p:cNvSpPr txBox="1"/>
          <p:nvPr/>
        </p:nvSpPr>
        <p:spPr>
          <a:xfrm>
            <a:off x="4314196" y="2773856"/>
            <a:ext cx="333667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https://www.coilcraft.com/en-us/products/power/shielded-inductors/high-current-flat-wire/agp-ver/agp4233/#:~:text=AGP4233%20power%20inductors%2C%20along%20with,low%20DC%20and%20AC%20resistance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tr-TR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GB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60D81-96FA-6E6A-FE97-BB8FC3AE4261}"/>
              </a:ext>
            </a:extLst>
          </p:cNvPr>
          <p:cNvSpPr txBox="1"/>
          <p:nvPr/>
        </p:nvSpPr>
        <p:spPr>
          <a:xfrm>
            <a:off x="4314196" y="5296442"/>
            <a:ext cx="3336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4"/>
              </a:rPr>
              <a:t>https://www.direnc.net/10uf25v-tantal</a:t>
            </a:r>
            <a:r>
              <a:rPr lang="tr-T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65759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318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Grandview</vt:lpstr>
      <vt:lpstr>Times New Roman</vt:lpstr>
      <vt:lpstr>Wingdings</vt:lpstr>
      <vt:lpstr>CosineVTI</vt:lpstr>
      <vt:lpstr>SoC</vt:lpstr>
      <vt:lpstr>PowerPoint Presentation</vt:lpstr>
      <vt:lpstr>Theoretical Calculations</vt:lpstr>
      <vt:lpstr>Three Phase FBDR Simulation Results</vt:lpstr>
      <vt:lpstr>Three Phase FBDR Simulation Results</vt:lpstr>
      <vt:lpstr>Buck Converter Mosfet Waveforms </vt:lpstr>
      <vt:lpstr>Buck Converter Mosfet Waveforms </vt:lpstr>
      <vt:lpstr>Component Selection</vt:lpstr>
      <vt:lpstr>Component Selection</vt:lpstr>
      <vt:lpstr>PowerPoint Presentation</vt:lpstr>
      <vt:lpstr>Component Selection</vt:lpstr>
      <vt:lpstr>Controller Selection</vt:lpstr>
      <vt:lpstr>Controller Selection</vt:lpstr>
      <vt:lpstr>Will be added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</dc:title>
  <dc:creator>Selen Özge Özgür</dc:creator>
  <cp:lastModifiedBy>Selen Özge Özgür</cp:lastModifiedBy>
  <cp:revision>3</cp:revision>
  <dcterms:created xsi:type="dcterms:W3CDTF">2023-12-05T10:40:59Z</dcterms:created>
  <dcterms:modified xsi:type="dcterms:W3CDTF">2023-12-05T14:09:42Z</dcterms:modified>
</cp:coreProperties>
</file>