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3" r:id="rId7"/>
    <p:sldId id="266" r:id="rId8"/>
    <p:sldId id="262" r:id="rId9"/>
    <p:sldId id="267" r:id="rId10"/>
    <p:sldId id="268" r:id="rId11"/>
    <p:sldId id="269" r:id="rId12"/>
    <p:sldId id="271" r:id="rId13"/>
    <p:sldId id="273" r:id="rId14"/>
    <p:sldId id="27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E2FEDB-88F3-4793-8589-D05B0D96B28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00E9093-DE1B-4075-A25D-F8DF2EE51F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Client-Side (Frontend):</a:t>
          </a:r>
          <a:endParaRPr lang="en-US"/>
        </a:p>
      </dgm:t>
    </dgm:pt>
    <dgm:pt modelId="{8CD7DEDB-557E-4C8F-96B4-16032CC5B888}" type="parTrans" cxnId="{BA4CE1CF-F9E7-4141-B2C4-AA92FD0ED8DC}">
      <dgm:prSet/>
      <dgm:spPr/>
      <dgm:t>
        <a:bodyPr/>
        <a:lstStyle/>
        <a:p>
          <a:endParaRPr lang="en-US"/>
        </a:p>
      </dgm:t>
    </dgm:pt>
    <dgm:pt modelId="{9CD61B0E-40A6-4096-97E5-E61E8A604CD5}" type="sibTrans" cxnId="{BA4CE1CF-F9E7-4141-B2C4-AA92FD0ED8DC}">
      <dgm:prSet/>
      <dgm:spPr/>
      <dgm:t>
        <a:bodyPr/>
        <a:lstStyle/>
        <a:p>
          <a:endParaRPr lang="en-US"/>
        </a:p>
      </dgm:t>
    </dgm:pt>
    <dgm:pt modelId="{C4DC7754-46F7-4623-A41A-49E46ECC1D4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React.js</a:t>
          </a:r>
          <a:r>
            <a:rPr lang="en-US" sz="1200"/>
            <a:t> kullanılarak, component tabanlı ve dinamik bir arayüz oluşturulmuştur.</a:t>
          </a:r>
        </a:p>
      </dgm:t>
    </dgm:pt>
    <dgm:pt modelId="{05E976F0-7812-4B02-8DC7-174743686173}" type="parTrans" cxnId="{B31738C9-8382-4ED8-A2E5-36391175F8AC}">
      <dgm:prSet/>
      <dgm:spPr/>
      <dgm:t>
        <a:bodyPr/>
        <a:lstStyle/>
        <a:p>
          <a:endParaRPr lang="en-US"/>
        </a:p>
      </dgm:t>
    </dgm:pt>
    <dgm:pt modelId="{3A3C30C7-BE89-4754-863F-612D4DF3586C}" type="sibTrans" cxnId="{B31738C9-8382-4ED8-A2E5-36391175F8AC}">
      <dgm:prSet/>
      <dgm:spPr/>
      <dgm:t>
        <a:bodyPr/>
        <a:lstStyle/>
        <a:p>
          <a:endParaRPr lang="en-US"/>
        </a:p>
      </dgm:t>
    </dgm:pt>
    <dgm:pt modelId="{F150F563-1E6C-45AF-A57E-98E51839A04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Tüm kullanıcı etkileşimleri (mesaj yazma, sohbet başlatma, profil düzenleme vs.) SPA (Single Page Application) mantığı ile, hızlı ve akıcı şekilde sağlanır.</a:t>
          </a:r>
        </a:p>
      </dgm:t>
    </dgm:pt>
    <dgm:pt modelId="{56AE7EDD-7837-429D-ABCE-EBE25B3848D8}" type="parTrans" cxnId="{F13289D9-D6A4-45BE-9075-0CA08752C30F}">
      <dgm:prSet/>
      <dgm:spPr/>
      <dgm:t>
        <a:bodyPr/>
        <a:lstStyle/>
        <a:p>
          <a:endParaRPr lang="en-US"/>
        </a:p>
      </dgm:t>
    </dgm:pt>
    <dgm:pt modelId="{19621585-0BE9-4BCA-8E51-A52BE94655D4}" type="sibTrans" cxnId="{F13289D9-D6A4-45BE-9075-0CA08752C30F}">
      <dgm:prSet/>
      <dgm:spPr/>
      <dgm:t>
        <a:bodyPr/>
        <a:lstStyle/>
        <a:p>
          <a:endParaRPr lang="en-US"/>
        </a:p>
      </dgm:t>
    </dgm:pt>
    <dgm:pt modelId="{9326FC37-E68E-4BEA-97D0-DFA35569064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Stilizasyon için modern CSS teknikleri ve temel HTML kullanılmıştır.</a:t>
          </a:r>
        </a:p>
      </dgm:t>
    </dgm:pt>
    <dgm:pt modelId="{CDAF7106-7FC9-43F7-A13A-9F8FFC1A517E}" type="parTrans" cxnId="{DEE7677C-E152-4744-BA79-FC43EFE09E93}">
      <dgm:prSet/>
      <dgm:spPr/>
      <dgm:t>
        <a:bodyPr/>
        <a:lstStyle/>
        <a:p>
          <a:endParaRPr lang="en-US"/>
        </a:p>
      </dgm:t>
    </dgm:pt>
    <dgm:pt modelId="{0E1F9919-1101-44BA-8007-1F1CF80A5855}" type="sibTrans" cxnId="{DEE7677C-E152-4744-BA79-FC43EFE09E93}">
      <dgm:prSet/>
      <dgm:spPr/>
      <dgm:t>
        <a:bodyPr/>
        <a:lstStyle/>
        <a:p>
          <a:endParaRPr lang="en-US"/>
        </a:p>
      </dgm:t>
    </dgm:pt>
    <dgm:pt modelId="{9B436154-7AF3-45C1-A1B4-95F0C78080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Backend / Veri Yönetimi:</a:t>
          </a:r>
          <a:endParaRPr lang="en-US"/>
        </a:p>
      </dgm:t>
    </dgm:pt>
    <dgm:pt modelId="{7670F09F-0C88-425A-ACE1-EAE48E22A283}" type="parTrans" cxnId="{7537C0F8-542A-410F-9155-AFC7E72337B9}">
      <dgm:prSet/>
      <dgm:spPr/>
      <dgm:t>
        <a:bodyPr/>
        <a:lstStyle/>
        <a:p>
          <a:endParaRPr lang="en-US"/>
        </a:p>
      </dgm:t>
    </dgm:pt>
    <dgm:pt modelId="{76E82273-4CC0-4E5C-B9EB-0C45FAAF4216}" type="sibTrans" cxnId="{7537C0F8-542A-410F-9155-AFC7E72337B9}">
      <dgm:prSet/>
      <dgm:spPr/>
      <dgm:t>
        <a:bodyPr/>
        <a:lstStyle/>
        <a:p>
          <a:endParaRPr lang="en-US"/>
        </a:p>
      </dgm:t>
    </dgm:pt>
    <dgm:pt modelId="{1465E034-D9A0-4B30-86F8-01C332B49C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1"/>
            <a:t>Firebase</a:t>
          </a:r>
          <a:r>
            <a:rPr lang="en-US" sz="1200"/>
            <a:t> ile kimlik doğrulama, gerçek zamanlı sohbet kayıtları ve kullanıcı profili saklanmaktadır.</a:t>
          </a:r>
        </a:p>
      </dgm:t>
    </dgm:pt>
    <dgm:pt modelId="{1FE82165-5EF7-4241-99D8-E2AEA6ABECF0}" type="parTrans" cxnId="{077AA7F5-F73B-4581-B7C4-2A573CE43229}">
      <dgm:prSet/>
      <dgm:spPr/>
      <dgm:t>
        <a:bodyPr/>
        <a:lstStyle/>
        <a:p>
          <a:endParaRPr lang="en-US"/>
        </a:p>
      </dgm:t>
    </dgm:pt>
    <dgm:pt modelId="{E18E28D1-C78C-4255-8267-23D3BE8CECD1}" type="sibTrans" cxnId="{077AA7F5-F73B-4581-B7C4-2A573CE43229}">
      <dgm:prSet/>
      <dgm:spPr/>
      <dgm:t>
        <a:bodyPr/>
        <a:lstStyle/>
        <a:p>
          <a:endParaRPr lang="en-US"/>
        </a:p>
      </dgm:t>
    </dgm:pt>
    <dgm:pt modelId="{68EA4129-4886-4679-957B-BA1ACD42ECD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Firestore’daki veriler, her kullanıcıya ait olacak şekilde ayrıştırılmıştır.</a:t>
          </a:r>
        </a:p>
      </dgm:t>
    </dgm:pt>
    <dgm:pt modelId="{4B8C2CE1-7F4C-474D-AF4A-9816D1075C46}" type="parTrans" cxnId="{C0662DB0-A670-44FA-838E-F7639EC5DA35}">
      <dgm:prSet/>
      <dgm:spPr/>
      <dgm:t>
        <a:bodyPr/>
        <a:lstStyle/>
        <a:p>
          <a:endParaRPr lang="en-US"/>
        </a:p>
      </dgm:t>
    </dgm:pt>
    <dgm:pt modelId="{7151DA37-3AF3-429A-B9D7-338FFB15F3A3}" type="sibTrans" cxnId="{C0662DB0-A670-44FA-838E-F7639EC5DA35}">
      <dgm:prSet/>
      <dgm:spPr/>
      <dgm:t>
        <a:bodyPr/>
        <a:lstStyle/>
        <a:p>
          <a:endParaRPr lang="en-US"/>
        </a:p>
      </dgm:t>
    </dgm:pt>
    <dgm:pt modelId="{5C0CC4D7-D748-4EEA-AD57-F03F0BEBCAD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Gerçek zamanlı güncellemeler için </a:t>
          </a:r>
          <a:r>
            <a:rPr lang="en-US" sz="1200" b="1"/>
            <a:t>onSnapshot</a:t>
          </a:r>
          <a:r>
            <a:rPr lang="en-US" sz="1200"/>
            <a:t> gibi Firebase fonksiyonları kullanılır.</a:t>
          </a:r>
        </a:p>
      </dgm:t>
    </dgm:pt>
    <dgm:pt modelId="{401197E9-78F9-4FA4-8278-853E456B55A7}" type="parTrans" cxnId="{A7E5E649-40EC-4E8A-AEF4-8C433C2500E0}">
      <dgm:prSet/>
      <dgm:spPr/>
      <dgm:t>
        <a:bodyPr/>
        <a:lstStyle/>
        <a:p>
          <a:endParaRPr lang="en-US"/>
        </a:p>
      </dgm:t>
    </dgm:pt>
    <dgm:pt modelId="{65E7FA6D-73F5-4907-8194-DC0AD416FCA3}" type="sibTrans" cxnId="{A7E5E649-40EC-4E8A-AEF4-8C433C2500E0}">
      <dgm:prSet/>
      <dgm:spPr/>
      <dgm:t>
        <a:bodyPr/>
        <a:lstStyle/>
        <a:p>
          <a:endParaRPr lang="en-US"/>
        </a:p>
      </dgm:t>
    </dgm:pt>
    <dgm:pt modelId="{5A7CB90D-0F50-4096-9AF9-18D26F1BCF7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Yapay Zeka Servisi:</a:t>
          </a:r>
          <a:endParaRPr lang="en-US"/>
        </a:p>
      </dgm:t>
    </dgm:pt>
    <dgm:pt modelId="{A4B925D2-4578-4011-A059-6173F9011BBE}" type="parTrans" cxnId="{553FE18D-37F9-41DB-8D07-857F0ADFB207}">
      <dgm:prSet/>
      <dgm:spPr/>
      <dgm:t>
        <a:bodyPr/>
        <a:lstStyle/>
        <a:p>
          <a:endParaRPr lang="en-US"/>
        </a:p>
      </dgm:t>
    </dgm:pt>
    <dgm:pt modelId="{65F90B73-F12B-4CAB-AC8B-F4EAD2D2884D}" type="sibTrans" cxnId="{553FE18D-37F9-41DB-8D07-857F0ADFB207}">
      <dgm:prSet/>
      <dgm:spPr/>
      <dgm:t>
        <a:bodyPr/>
        <a:lstStyle/>
        <a:p>
          <a:endParaRPr lang="en-US"/>
        </a:p>
      </dgm:t>
    </dgm:pt>
    <dgm:pt modelId="{B8E221C7-7F89-471B-8866-BE067486B2F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Kullanıcı mesajları, </a:t>
          </a:r>
          <a:r>
            <a:rPr lang="en-US" sz="1200" b="1"/>
            <a:t>Groq API</a:t>
          </a:r>
          <a:r>
            <a:rPr lang="en-US" sz="1200"/>
            <a:t> üzerinden LLM (large language model) ile işlenip cevaplandırılır.</a:t>
          </a:r>
        </a:p>
      </dgm:t>
    </dgm:pt>
    <dgm:pt modelId="{EC4380B4-1A30-4096-B3BA-869F2D51D880}" type="parTrans" cxnId="{40A22D74-5A5D-46B4-99FB-84A80173D280}">
      <dgm:prSet/>
      <dgm:spPr/>
      <dgm:t>
        <a:bodyPr/>
        <a:lstStyle/>
        <a:p>
          <a:endParaRPr lang="en-US"/>
        </a:p>
      </dgm:t>
    </dgm:pt>
    <dgm:pt modelId="{D36F1BBA-AF9F-4C9F-AD26-6772851DD5B9}" type="sibTrans" cxnId="{40A22D74-5A5D-46B4-99FB-84A80173D280}">
      <dgm:prSet/>
      <dgm:spPr/>
      <dgm:t>
        <a:bodyPr/>
        <a:lstStyle/>
        <a:p>
          <a:endParaRPr lang="en-US"/>
        </a:p>
      </dgm:t>
    </dgm:pt>
    <dgm:pt modelId="{161F5AD0-A594-40FD-85B7-261BD3AEEDD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API anahtarları güvenli şekilde çevre değişkenlerinde saklanır ve istemcide yalnızca gerekli çağrılar yapılır.</a:t>
          </a:r>
        </a:p>
      </dgm:t>
    </dgm:pt>
    <dgm:pt modelId="{7965B465-CF3A-4C31-A0B7-997512504D0E}" type="parTrans" cxnId="{52517BAE-545A-49FC-8790-1829E6A4998A}">
      <dgm:prSet/>
      <dgm:spPr/>
      <dgm:t>
        <a:bodyPr/>
        <a:lstStyle/>
        <a:p>
          <a:endParaRPr lang="en-US"/>
        </a:p>
      </dgm:t>
    </dgm:pt>
    <dgm:pt modelId="{CBF41B21-B185-4B7B-8D94-0978B0737E45}" type="sibTrans" cxnId="{52517BAE-545A-49FC-8790-1829E6A4998A}">
      <dgm:prSet/>
      <dgm:spPr/>
      <dgm:t>
        <a:bodyPr/>
        <a:lstStyle/>
        <a:p>
          <a:endParaRPr lang="en-US"/>
        </a:p>
      </dgm:t>
    </dgm:pt>
    <dgm:pt modelId="{D5160B87-7252-4298-88E9-5B9464AABDC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Sesli Asistan (Opsiyonel):</a:t>
          </a:r>
          <a:endParaRPr lang="en-US"/>
        </a:p>
      </dgm:t>
    </dgm:pt>
    <dgm:pt modelId="{F954C2A3-23BF-4701-9B2B-1FA2C0927AD7}" type="parTrans" cxnId="{61F241BB-3378-4A3F-BB81-243C8D047A54}">
      <dgm:prSet/>
      <dgm:spPr/>
      <dgm:t>
        <a:bodyPr/>
        <a:lstStyle/>
        <a:p>
          <a:endParaRPr lang="en-US"/>
        </a:p>
      </dgm:t>
    </dgm:pt>
    <dgm:pt modelId="{2DB6FA25-D12E-469C-8029-632DEF2FC87E}" type="sibTrans" cxnId="{61F241BB-3378-4A3F-BB81-243C8D047A54}">
      <dgm:prSet/>
      <dgm:spPr/>
      <dgm:t>
        <a:bodyPr/>
        <a:lstStyle/>
        <a:p>
          <a:endParaRPr lang="en-US"/>
        </a:p>
      </dgm:t>
    </dgm:pt>
    <dgm:pt modelId="{03BA03F6-5FCE-495F-A121-DE77E47631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Mikrofon ile konuşma algılama (Azure Speech SDK), yanıtların ise sesli olarak okunması (Speech Synthesis) entegre edilmiştir.</a:t>
          </a:r>
        </a:p>
      </dgm:t>
    </dgm:pt>
    <dgm:pt modelId="{59745A95-553B-43A0-8429-34164370C34B}" type="parTrans" cxnId="{431BE07C-C857-431B-9573-F78FF51C936A}">
      <dgm:prSet/>
      <dgm:spPr/>
      <dgm:t>
        <a:bodyPr/>
        <a:lstStyle/>
        <a:p>
          <a:endParaRPr lang="en-US"/>
        </a:p>
      </dgm:t>
    </dgm:pt>
    <dgm:pt modelId="{97CC4DC7-742E-4319-A695-0802757FB5A4}" type="sibTrans" cxnId="{431BE07C-C857-431B-9573-F78FF51C936A}">
      <dgm:prSet/>
      <dgm:spPr/>
      <dgm:t>
        <a:bodyPr/>
        <a:lstStyle/>
        <a:p>
          <a:endParaRPr lang="en-US"/>
        </a:p>
      </dgm:t>
    </dgm:pt>
    <dgm:pt modelId="{ABDF899D-9B26-4D09-873B-E67EEBB00C1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Kullanıcı Profili &amp; Yönetim:</a:t>
          </a:r>
          <a:endParaRPr lang="en-US"/>
        </a:p>
      </dgm:t>
    </dgm:pt>
    <dgm:pt modelId="{F7080C2D-F935-4F5F-8749-E55456FE598A}" type="parTrans" cxnId="{8252F1F5-2CC8-4ED9-82E8-9F3564BD8356}">
      <dgm:prSet/>
      <dgm:spPr/>
      <dgm:t>
        <a:bodyPr/>
        <a:lstStyle/>
        <a:p>
          <a:endParaRPr lang="en-US"/>
        </a:p>
      </dgm:t>
    </dgm:pt>
    <dgm:pt modelId="{33028F4C-17B6-46ED-B634-FAA0046C0904}" type="sibTrans" cxnId="{8252F1F5-2CC8-4ED9-82E8-9F3564BD8356}">
      <dgm:prSet/>
      <dgm:spPr/>
      <dgm:t>
        <a:bodyPr/>
        <a:lstStyle/>
        <a:p>
          <a:endParaRPr lang="en-US"/>
        </a:p>
      </dgm:t>
    </dgm:pt>
    <dgm:pt modelId="{61C25280-D433-4629-BBBF-50FB041B67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/>
            <a:t>Kullanıcı kaydı, giriş/çıkış ve profil güncelleme işlemleri için Firebase Auth ve Firestore kombinasyonu kullanılmıştır.</a:t>
          </a:r>
        </a:p>
      </dgm:t>
    </dgm:pt>
    <dgm:pt modelId="{EDE6FEE3-68D7-42F3-B4AD-14FFDABEF8CB}" type="parTrans" cxnId="{52240C7D-2585-4306-BCCF-C2BFEA7AB2E4}">
      <dgm:prSet/>
      <dgm:spPr/>
      <dgm:t>
        <a:bodyPr/>
        <a:lstStyle/>
        <a:p>
          <a:endParaRPr lang="en-US"/>
        </a:p>
      </dgm:t>
    </dgm:pt>
    <dgm:pt modelId="{B7186401-146B-45AE-885A-8968948A3E04}" type="sibTrans" cxnId="{52240C7D-2585-4306-BCCF-C2BFEA7AB2E4}">
      <dgm:prSet/>
      <dgm:spPr/>
      <dgm:t>
        <a:bodyPr/>
        <a:lstStyle/>
        <a:p>
          <a:endParaRPr lang="en-US"/>
        </a:p>
      </dgm:t>
    </dgm:pt>
    <dgm:pt modelId="{1F5328AE-2348-4977-93AF-C71592CA60DD}" type="pres">
      <dgm:prSet presAssocID="{D0E2FEDB-88F3-4793-8589-D05B0D96B284}" presName="root" presStyleCnt="0">
        <dgm:presLayoutVars>
          <dgm:dir/>
          <dgm:resizeHandles val="exact"/>
        </dgm:presLayoutVars>
      </dgm:prSet>
      <dgm:spPr/>
    </dgm:pt>
    <dgm:pt modelId="{BDD1E884-92EC-4336-95B6-5B20D173B086}" type="pres">
      <dgm:prSet presAssocID="{000E9093-DE1B-4075-A25D-F8DF2EE51F74}" presName="compNode" presStyleCnt="0"/>
      <dgm:spPr/>
    </dgm:pt>
    <dgm:pt modelId="{BA4CC7A1-DA9C-43AE-AE31-2EAAE6D57C9C}" type="pres">
      <dgm:prSet presAssocID="{000E9093-DE1B-4075-A25D-F8DF2EE51F7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şlemci"/>
        </a:ext>
      </dgm:extLst>
    </dgm:pt>
    <dgm:pt modelId="{AC9462E6-2AE8-489C-BF10-7F0608487539}" type="pres">
      <dgm:prSet presAssocID="{000E9093-DE1B-4075-A25D-F8DF2EE51F74}" presName="iconSpace" presStyleCnt="0"/>
      <dgm:spPr/>
    </dgm:pt>
    <dgm:pt modelId="{AF9F331F-5BC3-4950-BCEA-CC9156138D98}" type="pres">
      <dgm:prSet presAssocID="{000E9093-DE1B-4075-A25D-F8DF2EE51F74}" presName="parTx" presStyleLbl="revTx" presStyleIdx="0" presStyleCnt="10">
        <dgm:presLayoutVars>
          <dgm:chMax val="0"/>
          <dgm:chPref val="0"/>
        </dgm:presLayoutVars>
      </dgm:prSet>
      <dgm:spPr/>
    </dgm:pt>
    <dgm:pt modelId="{1D5807CF-8EE0-4A31-B2EB-C136E985C264}" type="pres">
      <dgm:prSet presAssocID="{000E9093-DE1B-4075-A25D-F8DF2EE51F74}" presName="txSpace" presStyleCnt="0"/>
      <dgm:spPr/>
    </dgm:pt>
    <dgm:pt modelId="{57318FA8-3DC5-4B63-99EC-7FB101083518}" type="pres">
      <dgm:prSet presAssocID="{000E9093-DE1B-4075-A25D-F8DF2EE51F74}" presName="desTx" presStyleLbl="revTx" presStyleIdx="1" presStyleCnt="10">
        <dgm:presLayoutVars/>
      </dgm:prSet>
      <dgm:spPr/>
    </dgm:pt>
    <dgm:pt modelId="{7A9E7091-45F5-4057-9EC4-603EBF3D8B2F}" type="pres">
      <dgm:prSet presAssocID="{9CD61B0E-40A6-4096-97E5-E61E8A604CD5}" presName="sibTrans" presStyleCnt="0"/>
      <dgm:spPr/>
    </dgm:pt>
    <dgm:pt modelId="{BE7E9B2B-ECCF-467E-882F-DDB0ADC47592}" type="pres">
      <dgm:prSet presAssocID="{9B436154-7AF3-45C1-A1B4-95F0C780806A}" presName="compNode" presStyleCnt="0"/>
      <dgm:spPr/>
    </dgm:pt>
    <dgm:pt modelId="{902C7F83-2FE7-49A8-B259-E100AFBB4B6E}" type="pres">
      <dgm:prSet presAssocID="{9B436154-7AF3-45C1-A1B4-95F0C780806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85C36774-AB7D-45FC-8B18-1650033F6AA9}" type="pres">
      <dgm:prSet presAssocID="{9B436154-7AF3-45C1-A1B4-95F0C780806A}" presName="iconSpace" presStyleCnt="0"/>
      <dgm:spPr/>
    </dgm:pt>
    <dgm:pt modelId="{AD9F8798-5548-4FEB-8FC7-2D3A26870675}" type="pres">
      <dgm:prSet presAssocID="{9B436154-7AF3-45C1-A1B4-95F0C780806A}" presName="parTx" presStyleLbl="revTx" presStyleIdx="2" presStyleCnt="10">
        <dgm:presLayoutVars>
          <dgm:chMax val="0"/>
          <dgm:chPref val="0"/>
        </dgm:presLayoutVars>
      </dgm:prSet>
      <dgm:spPr/>
    </dgm:pt>
    <dgm:pt modelId="{693290AC-4635-4B88-BEDC-0CD781DCA94C}" type="pres">
      <dgm:prSet presAssocID="{9B436154-7AF3-45C1-A1B4-95F0C780806A}" presName="txSpace" presStyleCnt="0"/>
      <dgm:spPr/>
    </dgm:pt>
    <dgm:pt modelId="{6B147C14-490B-48D8-B6F2-B6EA19469FF5}" type="pres">
      <dgm:prSet presAssocID="{9B436154-7AF3-45C1-A1B4-95F0C780806A}" presName="desTx" presStyleLbl="revTx" presStyleIdx="3" presStyleCnt="10">
        <dgm:presLayoutVars/>
      </dgm:prSet>
      <dgm:spPr/>
    </dgm:pt>
    <dgm:pt modelId="{0D116765-3C0B-452B-B2FB-52EAADCC8F08}" type="pres">
      <dgm:prSet presAssocID="{76E82273-4CC0-4E5C-B9EB-0C45FAAF4216}" presName="sibTrans" presStyleCnt="0"/>
      <dgm:spPr/>
    </dgm:pt>
    <dgm:pt modelId="{807C4C2F-3F26-4DDF-A4E3-B242FADADAAE}" type="pres">
      <dgm:prSet presAssocID="{5A7CB90D-0F50-4096-9AF9-18D26F1BCF73}" presName="compNode" presStyleCnt="0"/>
      <dgm:spPr/>
    </dgm:pt>
    <dgm:pt modelId="{0E95DD63-3A68-46E5-9FDB-A72A75A508BB}" type="pres">
      <dgm:prSet presAssocID="{5A7CB90D-0F50-4096-9AF9-18D26F1BCF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0E794CC-DAFB-4804-AEC9-EE3A39CE8C57}" type="pres">
      <dgm:prSet presAssocID="{5A7CB90D-0F50-4096-9AF9-18D26F1BCF73}" presName="iconSpace" presStyleCnt="0"/>
      <dgm:spPr/>
    </dgm:pt>
    <dgm:pt modelId="{3FCB5698-3B15-4363-92BE-99E0A22076B2}" type="pres">
      <dgm:prSet presAssocID="{5A7CB90D-0F50-4096-9AF9-18D26F1BCF73}" presName="parTx" presStyleLbl="revTx" presStyleIdx="4" presStyleCnt="10">
        <dgm:presLayoutVars>
          <dgm:chMax val="0"/>
          <dgm:chPref val="0"/>
        </dgm:presLayoutVars>
      </dgm:prSet>
      <dgm:spPr/>
    </dgm:pt>
    <dgm:pt modelId="{648AC5AC-1942-4164-A726-1344EDFF7E56}" type="pres">
      <dgm:prSet presAssocID="{5A7CB90D-0F50-4096-9AF9-18D26F1BCF73}" presName="txSpace" presStyleCnt="0"/>
      <dgm:spPr/>
    </dgm:pt>
    <dgm:pt modelId="{B18907E5-DF8C-4189-9EF1-83F7DA66EBC4}" type="pres">
      <dgm:prSet presAssocID="{5A7CB90D-0F50-4096-9AF9-18D26F1BCF73}" presName="desTx" presStyleLbl="revTx" presStyleIdx="5" presStyleCnt="10">
        <dgm:presLayoutVars/>
      </dgm:prSet>
      <dgm:spPr/>
    </dgm:pt>
    <dgm:pt modelId="{D897FED7-438B-4500-B47A-A62675C9FA95}" type="pres">
      <dgm:prSet presAssocID="{65F90B73-F12B-4CAB-AC8B-F4EAD2D2884D}" presName="sibTrans" presStyleCnt="0"/>
      <dgm:spPr/>
    </dgm:pt>
    <dgm:pt modelId="{92BAEAF1-0623-43AF-AAB6-4F1EC9686E2B}" type="pres">
      <dgm:prSet presAssocID="{D5160B87-7252-4298-88E9-5B9464AABDCA}" presName="compNode" presStyleCnt="0"/>
      <dgm:spPr/>
    </dgm:pt>
    <dgm:pt modelId="{5AF694F4-16C2-4466-870D-168661B4BC20}" type="pres">
      <dgm:prSet presAssocID="{D5160B87-7252-4298-88E9-5B9464AABDC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 microphone"/>
        </a:ext>
      </dgm:extLst>
    </dgm:pt>
    <dgm:pt modelId="{9BE31F41-FBF0-48A0-8B5F-2832072D823A}" type="pres">
      <dgm:prSet presAssocID="{D5160B87-7252-4298-88E9-5B9464AABDCA}" presName="iconSpace" presStyleCnt="0"/>
      <dgm:spPr/>
    </dgm:pt>
    <dgm:pt modelId="{F500C9C4-80CE-4C55-86BB-C822FFFC5B05}" type="pres">
      <dgm:prSet presAssocID="{D5160B87-7252-4298-88E9-5B9464AABDCA}" presName="parTx" presStyleLbl="revTx" presStyleIdx="6" presStyleCnt="10">
        <dgm:presLayoutVars>
          <dgm:chMax val="0"/>
          <dgm:chPref val="0"/>
        </dgm:presLayoutVars>
      </dgm:prSet>
      <dgm:spPr/>
    </dgm:pt>
    <dgm:pt modelId="{17E0EA5B-5293-42B1-8CFD-A5D2BD8CA262}" type="pres">
      <dgm:prSet presAssocID="{D5160B87-7252-4298-88E9-5B9464AABDCA}" presName="txSpace" presStyleCnt="0"/>
      <dgm:spPr/>
    </dgm:pt>
    <dgm:pt modelId="{6A4E4B29-E887-4BD2-B060-1F1B47A0505E}" type="pres">
      <dgm:prSet presAssocID="{D5160B87-7252-4298-88E9-5B9464AABDCA}" presName="desTx" presStyleLbl="revTx" presStyleIdx="7" presStyleCnt="10">
        <dgm:presLayoutVars/>
      </dgm:prSet>
      <dgm:spPr/>
    </dgm:pt>
    <dgm:pt modelId="{54141405-03D7-455E-9CA9-6228D0F62079}" type="pres">
      <dgm:prSet presAssocID="{2DB6FA25-D12E-469C-8029-632DEF2FC87E}" presName="sibTrans" presStyleCnt="0"/>
      <dgm:spPr/>
    </dgm:pt>
    <dgm:pt modelId="{3DD640DF-D07D-4F9E-A76B-2B2D4577B8F8}" type="pres">
      <dgm:prSet presAssocID="{ABDF899D-9B26-4D09-873B-E67EEBB00C17}" presName="compNode" presStyleCnt="0"/>
      <dgm:spPr/>
    </dgm:pt>
    <dgm:pt modelId="{4FF83E41-67B1-4E5B-B23F-A74998259EC6}" type="pres">
      <dgm:prSet presAssocID="{ABDF899D-9B26-4D09-873B-E67EEBB00C1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lanıcı"/>
        </a:ext>
      </dgm:extLst>
    </dgm:pt>
    <dgm:pt modelId="{28AB8B9A-10E5-491E-A3BA-ECF0035473A1}" type="pres">
      <dgm:prSet presAssocID="{ABDF899D-9B26-4D09-873B-E67EEBB00C17}" presName="iconSpace" presStyleCnt="0"/>
      <dgm:spPr/>
    </dgm:pt>
    <dgm:pt modelId="{8EAE1ED5-98E9-45A9-85A3-4E0B6FE9320A}" type="pres">
      <dgm:prSet presAssocID="{ABDF899D-9B26-4D09-873B-E67EEBB00C17}" presName="parTx" presStyleLbl="revTx" presStyleIdx="8" presStyleCnt="10">
        <dgm:presLayoutVars>
          <dgm:chMax val="0"/>
          <dgm:chPref val="0"/>
        </dgm:presLayoutVars>
      </dgm:prSet>
      <dgm:spPr/>
    </dgm:pt>
    <dgm:pt modelId="{E36E2799-8F33-4A46-A4E9-7C33E6419FBD}" type="pres">
      <dgm:prSet presAssocID="{ABDF899D-9B26-4D09-873B-E67EEBB00C17}" presName="txSpace" presStyleCnt="0"/>
      <dgm:spPr/>
    </dgm:pt>
    <dgm:pt modelId="{6C11219D-CF6B-4ECE-B98D-0FDABE923B78}" type="pres">
      <dgm:prSet presAssocID="{ABDF899D-9B26-4D09-873B-E67EEBB00C17}" presName="desTx" presStyleLbl="revTx" presStyleIdx="9" presStyleCnt="10">
        <dgm:presLayoutVars/>
      </dgm:prSet>
      <dgm:spPr/>
    </dgm:pt>
  </dgm:ptLst>
  <dgm:cxnLst>
    <dgm:cxn modelId="{98042400-8CAA-4D87-A422-DBD2050F9A02}" type="presOf" srcId="{C4DC7754-46F7-4623-A41A-49E46ECC1D42}" destId="{57318FA8-3DC5-4B63-99EC-7FB101083518}" srcOrd="0" destOrd="0" presId="urn:microsoft.com/office/officeart/2018/2/layout/IconLabelDescriptionList"/>
    <dgm:cxn modelId="{5C2C1306-5866-40BF-A8ED-312726CEC5DA}" type="presOf" srcId="{ABDF899D-9B26-4D09-873B-E67EEBB00C17}" destId="{8EAE1ED5-98E9-45A9-85A3-4E0B6FE9320A}" srcOrd="0" destOrd="0" presId="urn:microsoft.com/office/officeart/2018/2/layout/IconLabelDescriptionList"/>
    <dgm:cxn modelId="{A7396910-49DF-4B2E-9C20-37EC3B0E8EE5}" type="presOf" srcId="{03BA03F6-5FCE-495F-A121-DE77E47631E5}" destId="{6A4E4B29-E887-4BD2-B060-1F1B47A0505E}" srcOrd="0" destOrd="0" presId="urn:microsoft.com/office/officeart/2018/2/layout/IconLabelDescriptionList"/>
    <dgm:cxn modelId="{42C6A523-807B-4977-90DB-C9CFB7AEFA86}" type="presOf" srcId="{5C0CC4D7-D748-4EEA-AD57-F03F0BEBCADC}" destId="{6B147C14-490B-48D8-B6F2-B6EA19469FF5}" srcOrd="0" destOrd="2" presId="urn:microsoft.com/office/officeart/2018/2/layout/IconLabelDescriptionList"/>
    <dgm:cxn modelId="{782E7C2C-2FF5-46AC-A117-C58B78F512E1}" type="presOf" srcId="{9B436154-7AF3-45C1-A1B4-95F0C780806A}" destId="{AD9F8798-5548-4FEB-8FC7-2D3A26870675}" srcOrd="0" destOrd="0" presId="urn:microsoft.com/office/officeart/2018/2/layout/IconLabelDescriptionList"/>
    <dgm:cxn modelId="{B4C8AA3B-F011-4367-8698-5DF8E66C169F}" type="presOf" srcId="{61C25280-D433-4629-BBBF-50FB041B67A1}" destId="{6C11219D-CF6B-4ECE-B98D-0FDABE923B78}" srcOrd="0" destOrd="0" presId="urn:microsoft.com/office/officeart/2018/2/layout/IconLabelDescriptionList"/>
    <dgm:cxn modelId="{C6979D3E-7244-4386-9E9D-EEFFA380647E}" type="presOf" srcId="{000E9093-DE1B-4075-A25D-F8DF2EE51F74}" destId="{AF9F331F-5BC3-4950-BCEA-CC9156138D98}" srcOrd="0" destOrd="0" presId="urn:microsoft.com/office/officeart/2018/2/layout/IconLabelDescriptionList"/>
    <dgm:cxn modelId="{876A1762-06AD-4BCA-BC33-635E2791A636}" type="presOf" srcId="{F150F563-1E6C-45AF-A57E-98E51839A04C}" destId="{57318FA8-3DC5-4B63-99EC-7FB101083518}" srcOrd="0" destOrd="1" presId="urn:microsoft.com/office/officeart/2018/2/layout/IconLabelDescriptionList"/>
    <dgm:cxn modelId="{4AB07742-1C3A-4E90-80BB-839B69C85D77}" type="presOf" srcId="{1465E034-D9A0-4B30-86F8-01C332B49CB4}" destId="{6B147C14-490B-48D8-B6F2-B6EA19469FF5}" srcOrd="0" destOrd="0" presId="urn:microsoft.com/office/officeart/2018/2/layout/IconLabelDescriptionList"/>
    <dgm:cxn modelId="{A7E5E649-40EC-4E8A-AEF4-8C433C2500E0}" srcId="{9B436154-7AF3-45C1-A1B4-95F0C780806A}" destId="{5C0CC4D7-D748-4EEA-AD57-F03F0BEBCADC}" srcOrd="2" destOrd="0" parTransId="{401197E9-78F9-4FA4-8278-853E456B55A7}" sibTransId="{65E7FA6D-73F5-4907-8194-DC0AD416FCA3}"/>
    <dgm:cxn modelId="{40A22D74-5A5D-46B4-99FB-84A80173D280}" srcId="{5A7CB90D-0F50-4096-9AF9-18D26F1BCF73}" destId="{B8E221C7-7F89-471B-8866-BE067486B2F9}" srcOrd="0" destOrd="0" parTransId="{EC4380B4-1A30-4096-B3BA-869F2D51D880}" sibTransId="{D36F1BBA-AF9F-4C9F-AD26-6772851DD5B9}"/>
    <dgm:cxn modelId="{E614677A-0475-4179-90A5-EE230AA657C0}" type="presOf" srcId="{161F5AD0-A594-40FD-85B7-261BD3AEEDD8}" destId="{B18907E5-DF8C-4189-9EF1-83F7DA66EBC4}" srcOrd="0" destOrd="1" presId="urn:microsoft.com/office/officeart/2018/2/layout/IconLabelDescriptionList"/>
    <dgm:cxn modelId="{DEE7677C-E152-4744-BA79-FC43EFE09E93}" srcId="{000E9093-DE1B-4075-A25D-F8DF2EE51F74}" destId="{9326FC37-E68E-4BEA-97D0-DFA355690647}" srcOrd="2" destOrd="0" parTransId="{CDAF7106-7FC9-43F7-A13A-9F8FFC1A517E}" sibTransId="{0E1F9919-1101-44BA-8007-1F1CF80A5855}"/>
    <dgm:cxn modelId="{431BE07C-C857-431B-9573-F78FF51C936A}" srcId="{D5160B87-7252-4298-88E9-5B9464AABDCA}" destId="{03BA03F6-5FCE-495F-A121-DE77E47631E5}" srcOrd="0" destOrd="0" parTransId="{59745A95-553B-43A0-8429-34164370C34B}" sibTransId="{97CC4DC7-742E-4319-A695-0802757FB5A4}"/>
    <dgm:cxn modelId="{52240C7D-2585-4306-BCCF-C2BFEA7AB2E4}" srcId="{ABDF899D-9B26-4D09-873B-E67EEBB00C17}" destId="{61C25280-D433-4629-BBBF-50FB041B67A1}" srcOrd="0" destOrd="0" parTransId="{EDE6FEE3-68D7-42F3-B4AD-14FFDABEF8CB}" sibTransId="{B7186401-146B-45AE-885A-8968948A3E04}"/>
    <dgm:cxn modelId="{3F1E8385-9586-4AF0-9B64-91E847E2AC15}" type="presOf" srcId="{D0E2FEDB-88F3-4793-8589-D05B0D96B284}" destId="{1F5328AE-2348-4977-93AF-C71592CA60DD}" srcOrd="0" destOrd="0" presId="urn:microsoft.com/office/officeart/2018/2/layout/IconLabelDescriptionList"/>
    <dgm:cxn modelId="{4CB9C48C-7180-46A9-9417-46E6E60E5C03}" type="presOf" srcId="{9326FC37-E68E-4BEA-97D0-DFA355690647}" destId="{57318FA8-3DC5-4B63-99EC-7FB101083518}" srcOrd="0" destOrd="2" presId="urn:microsoft.com/office/officeart/2018/2/layout/IconLabelDescriptionList"/>
    <dgm:cxn modelId="{553FE18D-37F9-41DB-8D07-857F0ADFB207}" srcId="{D0E2FEDB-88F3-4793-8589-D05B0D96B284}" destId="{5A7CB90D-0F50-4096-9AF9-18D26F1BCF73}" srcOrd="2" destOrd="0" parTransId="{A4B925D2-4578-4011-A059-6173F9011BBE}" sibTransId="{65F90B73-F12B-4CAB-AC8B-F4EAD2D2884D}"/>
    <dgm:cxn modelId="{C3762B93-B664-4FC7-BD6B-B94125B5D5C7}" type="presOf" srcId="{5A7CB90D-0F50-4096-9AF9-18D26F1BCF73}" destId="{3FCB5698-3B15-4363-92BE-99E0A22076B2}" srcOrd="0" destOrd="0" presId="urn:microsoft.com/office/officeart/2018/2/layout/IconLabelDescriptionList"/>
    <dgm:cxn modelId="{F5F44AA7-4E8F-411D-9F23-8E14932B90FD}" type="presOf" srcId="{B8E221C7-7F89-471B-8866-BE067486B2F9}" destId="{B18907E5-DF8C-4189-9EF1-83F7DA66EBC4}" srcOrd="0" destOrd="0" presId="urn:microsoft.com/office/officeart/2018/2/layout/IconLabelDescriptionList"/>
    <dgm:cxn modelId="{52517BAE-545A-49FC-8790-1829E6A4998A}" srcId="{5A7CB90D-0F50-4096-9AF9-18D26F1BCF73}" destId="{161F5AD0-A594-40FD-85B7-261BD3AEEDD8}" srcOrd="1" destOrd="0" parTransId="{7965B465-CF3A-4C31-A0B7-997512504D0E}" sibTransId="{CBF41B21-B185-4B7B-8D94-0978B0737E45}"/>
    <dgm:cxn modelId="{C0662DB0-A670-44FA-838E-F7639EC5DA35}" srcId="{9B436154-7AF3-45C1-A1B4-95F0C780806A}" destId="{68EA4129-4886-4679-957B-BA1ACD42ECDF}" srcOrd="1" destOrd="0" parTransId="{4B8C2CE1-7F4C-474D-AF4A-9816D1075C46}" sibTransId="{7151DA37-3AF3-429A-B9D7-338FFB15F3A3}"/>
    <dgm:cxn modelId="{61F241BB-3378-4A3F-BB81-243C8D047A54}" srcId="{D0E2FEDB-88F3-4793-8589-D05B0D96B284}" destId="{D5160B87-7252-4298-88E9-5B9464AABDCA}" srcOrd="3" destOrd="0" parTransId="{F954C2A3-23BF-4701-9B2B-1FA2C0927AD7}" sibTransId="{2DB6FA25-D12E-469C-8029-632DEF2FC87E}"/>
    <dgm:cxn modelId="{6F1142BF-D1CE-4E0A-A28B-90580C7902CE}" type="presOf" srcId="{D5160B87-7252-4298-88E9-5B9464AABDCA}" destId="{F500C9C4-80CE-4C55-86BB-C822FFFC5B05}" srcOrd="0" destOrd="0" presId="urn:microsoft.com/office/officeart/2018/2/layout/IconLabelDescriptionList"/>
    <dgm:cxn modelId="{B31738C9-8382-4ED8-A2E5-36391175F8AC}" srcId="{000E9093-DE1B-4075-A25D-F8DF2EE51F74}" destId="{C4DC7754-46F7-4623-A41A-49E46ECC1D42}" srcOrd="0" destOrd="0" parTransId="{05E976F0-7812-4B02-8DC7-174743686173}" sibTransId="{3A3C30C7-BE89-4754-863F-612D4DF3586C}"/>
    <dgm:cxn modelId="{BA4CE1CF-F9E7-4141-B2C4-AA92FD0ED8DC}" srcId="{D0E2FEDB-88F3-4793-8589-D05B0D96B284}" destId="{000E9093-DE1B-4075-A25D-F8DF2EE51F74}" srcOrd="0" destOrd="0" parTransId="{8CD7DEDB-557E-4C8F-96B4-16032CC5B888}" sibTransId="{9CD61B0E-40A6-4096-97E5-E61E8A604CD5}"/>
    <dgm:cxn modelId="{F13289D9-D6A4-45BE-9075-0CA08752C30F}" srcId="{000E9093-DE1B-4075-A25D-F8DF2EE51F74}" destId="{F150F563-1E6C-45AF-A57E-98E51839A04C}" srcOrd="1" destOrd="0" parTransId="{56AE7EDD-7837-429D-ABCE-EBE25B3848D8}" sibTransId="{19621585-0BE9-4BCA-8E51-A52BE94655D4}"/>
    <dgm:cxn modelId="{077AA7F5-F73B-4581-B7C4-2A573CE43229}" srcId="{9B436154-7AF3-45C1-A1B4-95F0C780806A}" destId="{1465E034-D9A0-4B30-86F8-01C332B49CB4}" srcOrd="0" destOrd="0" parTransId="{1FE82165-5EF7-4241-99D8-E2AEA6ABECF0}" sibTransId="{E18E28D1-C78C-4255-8267-23D3BE8CECD1}"/>
    <dgm:cxn modelId="{8252F1F5-2CC8-4ED9-82E8-9F3564BD8356}" srcId="{D0E2FEDB-88F3-4793-8589-D05B0D96B284}" destId="{ABDF899D-9B26-4D09-873B-E67EEBB00C17}" srcOrd="4" destOrd="0" parTransId="{F7080C2D-F935-4F5F-8749-E55456FE598A}" sibTransId="{33028F4C-17B6-46ED-B634-FAA0046C0904}"/>
    <dgm:cxn modelId="{8549C6F7-3CEC-4C4A-9976-05D9D7B04D03}" type="presOf" srcId="{68EA4129-4886-4679-957B-BA1ACD42ECDF}" destId="{6B147C14-490B-48D8-B6F2-B6EA19469FF5}" srcOrd="0" destOrd="1" presId="urn:microsoft.com/office/officeart/2018/2/layout/IconLabelDescriptionList"/>
    <dgm:cxn modelId="{7537C0F8-542A-410F-9155-AFC7E72337B9}" srcId="{D0E2FEDB-88F3-4793-8589-D05B0D96B284}" destId="{9B436154-7AF3-45C1-A1B4-95F0C780806A}" srcOrd="1" destOrd="0" parTransId="{7670F09F-0C88-425A-ACE1-EAE48E22A283}" sibTransId="{76E82273-4CC0-4E5C-B9EB-0C45FAAF4216}"/>
    <dgm:cxn modelId="{C49FCD15-C508-442E-A6D0-BFDFD198AFBD}" type="presParOf" srcId="{1F5328AE-2348-4977-93AF-C71592CA60DD}" destId="{BDD1E884-92EC-4336-95B6-5B20D173B086}" srcOrd="0" destOrd="0" presId="urn:microsoft.com/office/officeart/2018/2/layout/IconLabelDescriptionList"/>
    <dgm:cxn modelId="{A93631BF-2BFB-4089-801B-7B02AE9747CD}" type="presParOf" srcId="{BDD1E884-92EC-4336-95B6-5B20D173B086}" destId="{BA4CC7A1-DA9C-43AE-AE31-2EAAE6D57C9C}" srcOrd="0" destOrd="0" presId="urn:microsoft.com/office/officeart/2018/2/layout/IconLabelDescriptionList"/>
    <dgm:cxn modelId="{073D589C-3322-4B79-8923-0DDAD9CE2E24}" type="presParOf" srcId="{BDD1E884-92EC-4336-95B6-5B20D173B086}" destId="{AC9462E6-2AE8-489C-BF10-7F0608487539}" srcOrd="1" destOrd="0" presId="urn:microsoft.com/office/officeart/2018/2/layout/IconLabelDescriptionList"/>
    <dgm:cxn modelId="{9E5EBE9D-0396-48C0-B368-224A066E93A2}" type="presParOf" srcId="{BDD1E884-92EC-4336-95B6-5B20D173B086}" destId="{AF9F331F-5BC3-4950-BCEA-CC9156138D98}" srcOrd="2" destOrd="0" presId="urn:microsoft.com/office/officeart/2018/2/layout/IconLabelDescriptionList"/>
    <dgm:cxn modelId="{5D7BB3B2-511A-4A7B-A91B-F3CA062586DA}" type="presParOf" srcId="{BDD1E884-92EC-4336-95B6-5B20D173B086}" destId="{1D5807CF-8EE0-4A31-B2EB-C136E985C264}" srcOrd="3" destOrd="0" presId="urn:microsoft.com/office/officeart/2018/2/layout/IconLabelDescriptionList"/>
    <dgm:cxn modelId="{00B7FCB5-6BE4-4A60-A8E5-8D8F88BD5A3B}" type="presParOf" srcId="{BDD1E884-92EC-4336-95B6-5B20D173B086}" destId="{57318FA8-3DC5-4B63-99EC-7FB101083518}" srcOrd="4" destOrd="0" presId="urn:microsoft.com/office/officeart/2018/2/layout/IconLabelDescriptionList"/>
    <dgm:cxn modelId="{A740965F-5489-4BFE-8B52-E86EEAA2112D}" type="presParOf" srcId="{1F5328AE-2348-4977-93AF-C71592CA60DD}" destId="{7A9E7091-45F5-4057-9EC4-603EBF3D8B2F}" srcOrd="1" destOrd="0" presId="urn:microsoft.com/office/officeart/2018/2/layout/IconLabelDescriptionList"/>
    <dgm:cxn modelId="{FB811805-5EB7-4F9C-907F-10D097EB06B0}" type="presParOf" srcId="{1F5328AE-2348-4977-93AF-C71592CA60DD}" destId="{BE7E9B2B-ECCF-467E-882F-DDB0ADC47592}" srcOrd="2" destOrd="0" presId="urn:microsoft.com/office/officeart/2018/2/layout/IconLabelDescriptionList"/>
    <dgm:cxn modelId="{9022D679-91E4-4F5A-AD5F-CA4460DFDD3B}" type="presParOf" srcId="{BE7E9B2B-ECCF-467E-882F-DDB0ADC47592}" destId="{902C7F83-2FE7-49A8-B259-E100AFBB4B6E}" srcOrd="0" destOrd="0" presId="urn:microsoft.com/office/officeart/2018/2/layout/IconLabelDescriptionList"/>
    <dgm:cxn modelId="{273582F6-3CB9-4376-962F-06C9F00F5BA7}" type="presParOf" srcId="{BE7E9B2B-ECCF-467E-882F-DDB0ADC47592}" destId="{85C36774-AB7D-45FC-8B18-1650033F6AA9}" srcOrd="1" destOrd="0" presId="urn:microsoft.com/office/officeart/2018/2/layout/IconLabelDescriptionList"/>
    <dgm:cxn modelId="{FB6B2D98-8506-49C1-8472-F8D604D333DF}" type="presParOf" srcId="{BE7E9B2B-ECCF-467E-882F-DDB0ADC47592}" destId="{AD9F8798-5548-4FEB-8FC7-2D3A26870675}" srcOrd="2" destOrd="0" presId="urn:microsoft.com/office/officeart/2018/2/layout/IconLabelDescriptionList"/>
    <dgm:cxn modelId="{53C1D5AC-6164-4DB7-8188-8FBFFF5B1560}" type="presParOf" srcId="{BE7E9B2B-ECCF-467E-882F-DDB0ADC47592}" destId="{693290AC-4635-4B88-BEDC-0CD781DCA94C}" srcOrd="3" destOrd="0" presId="urn:microsoft.com/office/officeart/2018/2/layout/IconLabelDescriptionList"/>
    <dgm:cxn modelId="{B031AD69-82ED-419A-ACE9-E0DC27AB899A}" type="presParOf" srcId="{BE7E9B2B-ECCF-467E-882F-DDB0ADC47592}" destId="{6B147C14-490B-48D8-B6F2-B6EA19469FF5}" srcOrd="4" destOrd="0" presId="urn:microsoft.com/office/officeart/2018/2/layout/IconLabelDescriptionList"/>
    <dgm:cxn modelId="{BB6553BF-9D50-4D22-A7D4-6510B396A8A8}" type="presParOf" srcId="{1F5328AE-2348-4977-93AF-C71592CA60DD}" destId="{0D116765-3C0B-452B-B2FB-52EAADCC8F08}" srcOrd="3" destOrd="0" presId="urn:microsoft.com/office/officeart/2018/2/layout/IconLabelDescriptionList"/>
    <dgm:cxn modelId="{396FEF3D-5B0E-403D-813E-C92873484100}" type="presParOf" srcId="{1F5328AE-2348-4977-93AF-C71592CA60DD}" destId="{807C4C2F-3F26-4DDF-A4E3-B242FADADAAE}" srcOrd="4" destOrd="0" presId="urn:microsoft.com/office/officeart/2018/2/layout/IconLabelDescriptionList"/>
    <dgm:cxn modelId="{9461E85E-CDA4-4A12-A426-95E06CABF4A7}" type="presParOf" srcId="{807C4C2F-3F26-4DDF-A4E3-B242FADADAAE}" destId="{0E95DD63-3A68-46E5-9FDB-A72A75A508BB}" srcOrd="0" destOrd="0" presId="urn:microsoft.com/office/officeart/2018/2/layout/IconLabelDescriptionList"/>
    <dgm:cxn modelId="{7E89E0DD-3EB6-4290-BC3A-EA3CA27A7DBE}" type="presParOf" srcId="{807C4C2F-3F26-4DDF-A4E3-B242FADADAAE}" destId="{C0E794CC-DAFB-4804-AEC9-EE3A39CE8C57}" srcOrd="1" destOrd="0" presId="urn:microsoft.com/office/officeart/2018/2/layout/IconLabelDescriptionList"/>
    <dgm:cxn modelId="{988317EC-2B9C-477D-89D0-0DDA6B7684C4}" type="presParOf" srcId="{807C4C2F-3F26-4DDF-A4E3-B242FADADAAE}" destId="{3FCB5698-3B15-4363-92BE-99E0A22076B2}" srcOrd="2" destOrd="0" presId="urn:microsoft.com/office/officeart/2018/2/layout/IconLabelDescriptionList"/>
    <dgm:cxn modelId="{7E434B38-F053-469E-AF22-901C52E5E14B}" type="presParOf" srcId="{807C4C2F-3F26-4DDF-A4E3-B242FADADAAE}" destId="{648AC5AC-1942-4164-A726-1344EDFF7E56}" srcOrd="3" destOrd="0" presId="urn:microsoft.com/office/officeart/2018/2/layout/IconLabelDescriptionList"/>
    <dgm:cxn modelId="{322D6116-7FD5-4BA6-9E3E-37C1BD3863EE}" type="presParOf" srcId="{807C4C2F-3F26-4DDF-A4E3-B242FADADAAE}" destId="{B18907E5-DF8C-4189-9EF1-83F7DA66EBC4}" srcOrd="4" destOrd="0" presId="urn:microsoft.com/office/officeart/2018/2/layout/IconLabelDescriptionList"/>
    <dgm:cxn modelId="{034E015F-FADD-4F60-A88C-344638F59F55}" type="presParOf" srcId="{1F5328AE-2348-4977-93AF-C71592CA60DD}" destId="{D897FED7-438B-4500-B47A-A62675C9FA95}" srcOrd="5" destOrd="0" presId="urn:microsoft.com/office/officeart/2018/2/layout/IconLabelDescriptionList"/>
    <dgm:cxn modelId="{859F8BD7-4F25-4A63-86C4-BD741B7E6377}" type="presParOf" srcId="{1F5328AE-2348-4977-93AF-C71592CA60DD}" destId="{92BAEAF1-0623-43AF-AAB6-4F1EC9686E2B}" srcOrd="6" destOrd="0" presId="urn:microsoft.com/office/officeart/2018/2/layout/IconLabelDescriptionList"/>
    <dgm:cxn modelId="{683B0B0A-5812-48D4-9A25-0FA651AB4806}" type="presParOf" srcId="{92BAEAF1-0623-43AF-AAB6-4F1EC9686E2B}" destId="{5AF694F4-16C2-4466-870D-168661B4BC20}" srcOrd="0" destOrd="0" presId="urn:microsoft.com/office/officeart/2018/2/layout/IconLabelDescriptionList"/>
    <dgm:cxn modelId="{F3457485-442C-4738-8467-F8F0857E88A4}" type="presParOf" srcId="{92BAEAF1-0623-43AF-AAB6-4F1EC9686E2B}" destId="{9BE31F41-FBF0-48A0-8B5F-2832072D823A}" srcOrd="1" destOrd="0" presId="urn:microsoft.com/office/officeart/2018/2/layout/IconLabelDescriptionList"/>
    <dgm:cxn modelId="{AD577486-B9D3-4AFE-8668-C36A5FFEA2CB}" type="presParOf" srcId="{92BAEAF1-0623-43AF-AAB6-4F1EC9686E2B}" destId="{F500C9C4-80CE-4C55-86BB-C822FFFC5B05}" srcOrd="2" destOrd="0" presId="urn:microsoft.com/office/officeart/2018/2/layout/IconLabelDescriptionList"/>
    <dgm:cxn modelId="{70B29DF7-970B-4DEC-9FFD-92717D40F8D6}" type="presParOf" srcId="{92BAEAF1-0623-43AF-AAB6-4F1EC9686E2B}" destId="{17E0EA5B-5293-42B1-8CFD-A5D2BD8CA262}" srcOrd="3" destOrd="0" presId="urn:microsoft.com/office/officeart/2018/2/layout/IconLabelDescriptionList"/>
    <dgm:cxn modelId="{B94B63C3-A338-4302-8158-685FB725A145}" type="presParOf" srcId="{92BAEAF1-0623-43AF-AAB6-4F1EC9686E2B}" destId="{6A4E4B29-E887-4BD2-B060-1F1B47A0505E}" srcOrd="4" destOrd="0" presId="urn:microsoft.com/office/officeart/2018/2/layout/IconLabelDescriptionList"/>
    <dgm:cxn modelId="{55BDDDF7-6CE6-4901-80F5-221F1D61DC9C}" type="presParOf" srcId="{1F5328AE-2348-4977-93AF-C71592CA60DD}" destId="{54141405-03D7-455E-9CA9-6228D0F62079}" srcOrd="7" destOrd="0" presId="urn:microsoft.com/office/officeart/2018/2/layout/IconLabelDescriptionList"/>
    <dgm:cxn modelId="{DDC1A547-F58C-4AC9-974B-CBFD27523C88}" type="presParOf" srcId="{1F5328AE-2348-4977-93AF-C71592CA60DD}" destId="{3DD640DF-D07D-4F9E-A76B-2B2D4577B8F8}" srcOrd="8" destOrd="0" presId="urn:microsoft.com/office/officeart/2018/2/layout/IconLabelDescriptionList"/>
    <dgm:cxn modelId="{9CA7CB95-FABD-4D4D-BB46-186FA08AC925}" type="presParOf" srcId="{3DD640DF-D07D-4F9E-A76B-2B2D4577B8F8}" destId="{4FF83E41-67B1-4E5B-B23F-A74998259EC6}" srcOrd="0" destOrd="0" presId="urn:microsoft.com/office/officeart/2018/2/layout/IconLabelDescriptionList"/>
    <dgm:cxn modelId="{099F7EDA-FCB8-4B79-8EC2-47583AD4E602}" type="presParOf" srcId="{3DD640DF-D07D-4F9E-A76B-2B2D4577B8F8}" destId="{28AB8B9A-10E5-491E-A3BA-ECF0035473A1}" srcOrd="1" destOrd="0" presId="urn:microsoft.com/office/officeart/2018/2/layout/IconLabelDescriptionList"/>
    <dgm:cxn modelId="{94B79392-5C6D-4D94-836D-E362C63CF283}" type="presParOf" srcId="{3DD640DF-D07D-4F9E-A76B-2B2D4577B8F8}" destId="{8EAE1ED5-98E9-45A9-85A3-4E0B6FE9320A}" srcOrd="2" destOrd="0" presId="urn:microsoft.com/office/officeart/2018/2/layout/IconLabelDescriptionList"/>
    <dgm:cxn modelId="{86902678-EA4E-48F0-A666-504952EB7274}" type="presParOf" srcId="{3DD640DF-D07D-4F9E-A76B-2B2D4577B8F8}" destId="{E36E2799-8F33-4A46-A4E9-7C33E6419FBD}" srcOrd="3" destOrd="0" presId="urn:microsoft.com/office/officeart/2018/2/layout/IconLabelDescriptionList"/>
    <dgm:cxn modelId="{B5A406B3-D706-4AD3-8A44-FD71FCC7FBF1}" type="presParOf" srcId="{3DD640DF-D07D-4F9E-A76B-2B2D4577B8F8}" destId="{6C11219D-CF6B-4ECE-B98D-0FDABE923B7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CC7A1-DA9C-43AE-AE31-2EAAE6D57C9C}">
      <dsp:nvSpPr>
        <dsp:cNvPr id="0" name=""/>
        <dsp:cNvSpPr/>
      </dsp:nvSpPr>
      <dsp:spPr>
        <a:xfrm>
          <a:off x="5273" y="142717"/>
          <a:ext cx="670359" cy="670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9F331F-5BC3-4950-BCEA-CC9156138D98}">
      <dsp:nvSpPr>
        <dsp:cNvPr id="0" name=""/>
        <dsp:cNvSpPr/>
      </dsp:nvSpPr>
      <dsp:spPr>
        <a:xfrm>
          <a:off x="5273" y="981094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Client-Side (Frontend):</a:t>
          </a:r>
          <a:endParaRPr lang="en-US" sz="1400" kern="1200"/>
        </a:p>
      </dsp:txBody>
      <dsp:txXfrm>
        <a:off x="5273" y="981094"/>
        <a:ext cx="1915312" cy="439923"/>
      </dsp:txXfrm>
    </dsp:sp>
    <dsp:sp modelId="{57318FA8-3DC5-4B63-99EC-7FB101083518}">
      <dsp:nvSpPr>
        <dsp:cNvPr id="0" name=""/>
        <dsp:cNvSpPr/>
      </dsp:nvSpPr>
      <dsp:spPr>
        <a:xfrm>
          <a:off x="5273" y="1499164"/>
          <a:ext cx="1915312" cy="255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React.js</a:t>
          </a:r>
          <a:r>
            <a:rPr lang="en-US" sz="1200" kern="1200"/>
            <a:t> kullanılarak, component tabanlı ve dinamik bir arayüz oluşturulmuştur.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Tüm kullanıcı etkileşimleri (mesaj yazma, sohbet başlatma, profil düzenleme vs.) SPA (Single Page Application) mantığı ile, hızlı ve akıcı şekilde sağlanır.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Stilizasyon için modern CSS teknikleri ve temel HTML kullanılmıştır.</a:t>
          </a:r>
        </a:p>
      </dsp:txBody>
      <dsp:txXfrm>
        <a:off x="5273" y="1499164"/>
        <a:ext cx="1915312" cy="2550922"/>
      </dsp:txXfrm>
    </dsp:sp>
    <dsp:sp modelId="{902C7F83-2FE7-49A8-B259-E100AFBB4B6E}">
      <dsp:nvSpPr>
        <dsp:cNvPr id="0" name=""/>
        <dsp:cNvSpPr/>
      </dsp:nvSpPr>
      <dsp:spPr>
        <a:xfrm>
          <a:off x="2255766" y="142717"/>
          <a:ext cx="670359" cy="670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F8798-5548-4FEB-8FC7-2D3A26870675}">
      <dsp:nvSpPr>
        <dsp:cNvPr id="0" name=""/>
        <dsp:cNvSpPr/>
      </dsp:nvSpPr>
      <dsp:spPr>
        <a:xfrm>
          <a:off x="2255766" y="981094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Backend / Veri Yönetimi:</a:t>
          </a:r>
          <a:endParaRPr lang="en-US" sz="1400" kern="1200"/>
        </a:p>
      </dsp:txBody>
      <dsp:txXfrm>
        <a:off x="2255766" y="981094"/>
        <a:ext cx="1915312" cy="439923"/>
      </dsp:txXfrm>
    </dsp:sp>
    <dsp:sp modelId="{6B147C14-490B-48D8-B6F2-B6EA19469FF5}">
      <dsp:nvSpPr>
        <dsp:cNvPr id="0" name=""/>
        <dsp:cNvSpPr/>
      </dsp:nvSpPr>
      <dsp:spPr>
        <a:xfrm>
          <a:off x="2255766" y="1499164"/>
          <a:ext cx="1915312" cy="255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Firebase</a:t>
          </a:r>
          <a:r>
            <a:rPr lang="en-US" sz="1200" kern="1200"/>
            <a:t> ile kimlik doğrulama, gerçek zamanlı sohbet kayıtları ve kullanıcı profili saklanmaktadır.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Firestore’daki veriler, her kullanıcıya ait olacak şekilde ayrıştırılmıştır.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Gerçek zamanlı güncellemeler için </a:t>
          </a:r>
          <a:r>
            <a:rPr lang="en-US" sz="1200" b="1" kern="1200"/>
            <a:t>onSnapshot</a:t>
          </a:r>
          <a:r>
            <a:rPr lang="en-US" sz="1200" kern="1200"/>
            <a:t> gibi Firebase fonksiyonları kullanılır.</a:t>
          </a:r>
        </a:p>
      </dsp:txBody>
      <dsp:txXfrm>
        <a:off x="2255766" y="1499164"/>
        <a:ext cx="1915312" cy="2550922"/>
      </dsp:txXfrm>
    </dsp:sp>
    <dsp:sp modelId="{0E95DD63-3A68-46E5-9FDB-A72A75A508BB}">
      <dsp:nvSpPr>
        <dsp:cNvPr id="0" name=""/>
        <dsp:cNvSpPr/>
      </dsp:nvSpPr>
      <dsp:spPr>
        <a:xfrm>
          <a:off x="4506258" y="142717"/>
          <a:ext cx="670359" cy="670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B5698-3B15-4363-92BE-99E0A22076B2}">
      <dsp:nvSpPr>
        <dsp:cNvPr id="0" name=""/>
        <dsp:cNvSpPr/>
      </dsp:nvSpPr>
      <dsp:spPr>
        <a:xfrm>
          <a:off x="4506258" y="981094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Yapay Zeka Servisi:</a:t>
          </a:r>
          <a:endParaRPr lang="en-US" sz="1400" kern="1200"/>
        </a:p>
      </dsp:txBody>
      <dsp:txXfrm>
        <a:off x="4506258" y="981094"/>
        <a:ext cx="1915312" cy="439923"/>
      </dsp:txXfrm>
    </dsp:sp>
    <dsp:sp modelId="{B18907E5-DF8C-4189-9EF1-83F7DA66EBC4}">
      <dsp:nvSpPr>
        <dsp:cNvPr id="0" name=""/>
        <dsp:cNvSpPr/>
      </dsp:nvSpPr>
      <dsp:spPr>
        <a:xfrm>
          <a:off x="4506258" y="1499164"/>
          <a:ext cx="1915312" cy="255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Kullanıcı mesajları, </a:t>
          </a:r>
          <a:r>
            <a:rPr lang="en-US" sz="1200" b="1" kern="1200"/>
            <a:t>Groq API</a:t>
          </a:r>
          <a:r>
            <a:rPr lang="en-US" sz="1200" kern="1200"/>
            <a:t> üzerinden LLM (large language model) ile işlenip cevaplandırılır.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API anahtarları güvenli şekilde çevre değişkenlerinde saklanır ve istemcide yalnızca gerekli çağrılar yapılır.</a:t>
          </a:r>
        </a:p>
      </dsp:txBody>
      <dsp:txXfrm>
        <a:off x="4506258" y="1499164"/>
        <a:ext cx="1915312" cy="2550922"/>
      </dsp:txXfrm>
    </dsp:sp>
    <dsp:sp modelId="{5AF694F4-16C2-4466-870D-168661B4BC20}">
      <dsp:nvSpPr>
        <dsp:cNvPr id="0" name=""/>
        <dsp:cNvSpPr/>
      </dsp:nvSpPr>
      <dsp:spPr>
        <a:xfrm>
          <a:off x="6756750" y="142717"/>
          <a:ext cx="670359" cy="6703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00C9C4-80CE-4C55-86BB-C822FFFC5B05}">
      <dsp:nvSpPr>
        <dsp:cNvPr id="0" name=""/>
        <dsp:cNvSpPr/>
      </dsp:nvSpPr>
      <dsp:spPr>
        <a:xfrm>
          <a:off x="6756750" y="981094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Sesli Asistan (Opsiyonel):</a:t>
          </a:r>
          <a:endParaRPr lang="en-US" sz="1400" kern="1200"/>
        </a:p>
      </dsp:txBody>
      <dsp:txXfrm>
        <a:off x="6756750" y="981094"/>
        <a:ext cx="1915312" cy="439923"/>
      </dsp:txXfrm>
    </dsp:sp>
    <dsp:sp modelId="{6A4E4B29-E887-4BD2-B060-1F1B47A0505E}">
      <dsp:nvSpPr>
        <dsp:cNvPr id="0" name=""/>
        <dsp:cNvSpPr/>
      </dsp:nvSpPr>
      <dsp:spPr>
        <a:xfrm>
          <a:off x="6756750" y="1499164"/>
          <a:ext cx="1915312" cy="255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Mikrofon ile konuşma algılama (Azure Speech SDK), yanıtların ise sesli olarak okunması (Speech Synthesis) entegre edilmiştir.</a:t>
          </a:r>
        </a:p>
      </dsp:txBody>
      <dsp:txXfrm>
        <a:off x="6756750" y="1499164"/>
        <a:ext cx="1915312" cy="2550922"/>
      </dsp:txXfrm>
    </dsp:sp>
    <dsp:sp modelId="{4FF83E41-67B1-4E5B-B23F-A74998259EC6}">
      <dsp:nvSpPr>
        <dsp:cNvPr id="0" name=""/>
        <dsp:cNvSpPr/>
      </dsp:nvSpPr>
      <dsp:spPr>
        <a:xfrm>
          <a:off x="9007242" y="142717"/>
          <a:ext cx="670359" cy="67035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E1ED5-98E9-45A9-85A3-4E0B6FE9320A}">
      <dsp:nvSpPr>
        <dsp:cNvPr id="0" name=""/>
        <dsp:cNvSpPr/>
      </dsp:nvSpPr>
      <dsp:spPr>
        <a:xfrm>
          <a:off x="9007242" y="981094"/>
          <a:ext cx="1915312" cy="4399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Kullanıcı Profili &amp; Yönetim:</a:t>
          </a:r>
          <a:endParaRPr lang="en-US" sz="1400" kern="1200"/>
        </a:p>
      </dsp:txBody>
      <dsp:txXfrm>
        <a:off x="9007242" y="981094"/>
        <a:ext cx="1915312" cy="439923"/>
      </dsp:txXfrm>
    </dsp:sp>
    <dsp:sp modelId="{6C11219D-CF6B-4ECE-B98D-0FDABE923B78}">
      <dsp:nvSpPr>
        <dsp:cNvPr id="0" name=""/>
        <dsp:cNvSpPr/>
      </dsp:nvSpPr>
      <dsp:spPr>
        <a:xfrm>
          <a:off x="9007242" y="1499164"/>
          <a:ext cx="1915312" cy="2550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Kullanıcı kaydı, giriş/çıkış ve profil güncelleme işlemleri için Firebase Auth ve Firestore kombinasyonu kullanılmıştır.</a:t>
          </a:r>
        </a:p>
      </dsp:txBody>
      <dsp:txXfrm>
        <a:off x="9007242" y="1499164"/>
        <a:ext cx="1915312" cy="25509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0629-3C8C-4B79-A0AE-B3E3BC62E2C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DC40C-503E-42FB-A4AB-23737FC64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2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DC40C-503E-42FB-A4AB-23737FC647E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33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7DC40C-503E-42FB-A4AB-23737FC647E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0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470DE74-4306-5A66-683E-4ED9A103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685BB46-E791-371A-CA4E-78AB46CA4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D71E254-CDE4-D1B9-97ED-6D3AA91FF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2508412-26CB-EDA4-A780-FF08A1AD0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8CED413E-45D4-8B6E-2B85-435D446FB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28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F92FA16-BE07-D523-4AF1-0647F3C36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C7F3B3C2-FD51-20B2-252D-A7184DE12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11E9C2A-83E2-8787-9F8B-16C15069F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53751B9-844A-56C6-229D-7C5357CBA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6392F1-E971-BD9C-7D5C-1D4BA26A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6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F7D6EBE-8EBB-E372-A0BE-7E338D16F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48148A2-E0A5-7FC3-0278-5CC349146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CFFA9BE-22DA-3C73-345F-C0838F602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A19B53D-B9A1-2B38-2537-3B4E6DB5A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864885-536F-FDEF-70AE-EC4914AB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64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46267F4-7A62-19F0-6687-486CE97FB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2EE57F7-9F42-E68C-D346-1FA063FD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0C70DDE-F999-7B96-6D35-81DEA92D9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CB8BA95-B50C-E1E1-7FEE-C9C6DBF8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3A7C99-193D-579B-236B-B91B86AC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2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B1A2212-2022-B5E3-CBD0-4C1927552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BBC283B-16E3-6390-D590-8FAD82912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0A6A119-F192-4364-8DA7-1B033B08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9612F21-82CA-FAA3-B1D4-DC9F373E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840F407-4EA3-8D77-D3B5-0DC7C85A7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2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5A33667-07A3-28CF-CA58-D0D1FB5C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28FF50C-0353-9E98-E3E0-639E227777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E5DF08F-8707-2828-4E7C-14FA5518B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E2DD456-78AC-2C4F-B4B2-DE863613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6300244-7507-633A-57DB-244F3BB8A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8A8E843-291A-21FD-001C-A5ACC589C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A26B7E7-1141-EECA-1DAF-C2257F04E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7EDCCFF-4906-8CE9-4CA4-971610339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3989FBB4-9411-D66E-922D-B3C30FBC7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0D7642F0-5EF4-F28C-3C08-E9BA12FD3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1D0E5F40-1E0F-5436-43A6-2D6C1651D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3F0166BE-6786-76CF-AE68-42A92682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EF40E37-F00A-3443-66DB-0F944CDCB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9FD583F9-805E-AF41-866F-B53DA2BE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18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1879990-3492-ABC4-1458-52419819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4F666B31-428E-D05C-8585-1D1E19D9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10DB40F7-3B6D-DBD1-69D7-F3554ED8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79E30E47-202D-A552-7B5F-089E8813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56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06DF183E-6158-913D-9734-6CEC3EB4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76AAA42-2E4A-3DEA-6471-48D3A7408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F13C8DE-99DE-15F0-65DE-0BEEC7B4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62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021F01-C93F-F7AC-2980-98CC2CB56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63C295-F65C-0A76-BEFB-BCAE9EBF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181DCF0-426B-F014-D386-B4F868E97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2A5440-3DD4-9B8E-3B28-2D34EB198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3C3B3BC2-93B5-E630-4D50-97BAC243F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69366253-086E-993E-941C-4937BE9C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5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9E810D-ED9F-AD83-AB39-753A11A4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CFA3D8FF-C68A-6421-8B7B-4FD6DDA6A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128EAFF-B2FF-CC87-6DC5-7F1725237C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3EF8C2F-6A26-5067-01F5-EEBAFA19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20D68C06-D1D0-ACCB-A702-93998C583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F4DE3B-9D8D-39F1-76C7-243D9412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3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137D3888-F3FA-B796-B234-8F9F954E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946C231-FEDE-E066-0744-D0F9D813FD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139D9BA-CD92-36A4-1F49-62EDF5733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D7677-930F-4700-9965-7E80C6B488CB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2C63F07-008C-556D-2F26-266A66DD53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E08E241-C5C3-B025-88A2-1B0B89CEC7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E275E-DB6F-42B8-9450-736C02E3B4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9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533EDC2-9959-8A6C-4B96-ADA34C26D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KoçSistem New Chapter 2.0 Proje Sunumu</a:t>
            </a:r>
          </a:p>
        </p:txBody>
      </p:sp>
      <p:pic>
        <p:nvPicPr>
          <p:cNvPr id="5" name="Resim 4" descr="ekran görüntüsü, metin, meneviş mavisi, uzay, boşluk, mekan içeren bir resim">
            <a:extLst>
              <a:ext uri="{FF2B5EF4-FFF2-40B4-BE49-F238E27FC236}">
                <a16:creationId xmlns:a16="http://schemas.microsoft.com/office/drawing/2014/main" id="{E56F81D1-641E-C386-388C-0EA053A15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26" b="2137"/>
          <a:stretch>
            <a:fillRect/>
          </a:stretch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13" name="Freeform: Shape 12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34C1A9C2-C04A-83CF-1EE7-CCD9DB8A9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Hazırlayan : Özgür UÇAR</a:t>
            </a:r>
          </a:p>
        </p:txBody>
      </p:sp>
    </p:spTree>
    <p:extLst>
      <p:ext uri="{BB962C8B-B14F-4D97-AF65-F5344CB8AC3E}">
        <p14:creationId xmlns:p14="http://schemas.microsoft.com/office/powerpoint/2010/main" val="196683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A78E25-71C5-5DC0-16D0-CF4FCEC0F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DE192F5-6923-F158-0858-ABED1BCB0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D8E093-1DFB-BFB3-EA04-D28B1016E2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6F638-E19B-05C1-C8C6-D602CA3E86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FFB4F6-5B85-3F4D-BCE5-114D3EB32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5D59849-9D8A-9FD1-AC42-E83865B36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 İçi Görüntüler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A227510-D45E-8814-AB82-D0426FE58DA8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Mikrofon Inputu</a:t>
            </a:r>
          </a:p>
        </p:txBody>
      </p:sp>
      <p:pic>
        <p:nvPicPr>
          <p:cNvPr id="12" name="İçerik Yer Tutucusu 11" descr="metin, ekran görüntüsü, multimedya yazılımı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F242195-3D06-8AC7-B1A7-5374CE955D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2804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B4DBDF-B19C-9DF0-7E51-C584A6634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BB185C-D631-DA30-A00B-08E2E56F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2DB628-CCF2-EA03-A31A-C76EA0642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5E749E-13DD-1EF1-852D-CC66DF79E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9CDC81-8C15-3D4C-E08F-AB09B5847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E1A3522-7FCA-C0F1-B563-A4D7F74E3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 İçi Görüntüler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74F2FC6-7AFB-F13D-B68A-45349889FFA7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Profilim Sayfası</a:t>
            </a:r>
          </a:p>
        </p:txBody>
      </p:sp>
      <p:pic>
        <p:nvPicPr>
          <p:cNvPr id="7" name="İçerik Yer Tutucusu 6" descr="ekran görüntüsü, metin, yazılım, multimedya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C249D15-6B25-2AC1-4B00-7E4D3237A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992440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EF57CE-CD37-D37B-D9B1-9A55FD8BF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2382C-F077-AA71-FD59-D39598F73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DCB09D-2CC6-2B49-3F5A-43EF53BD6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58841A-C681-818E-353D-DE969875E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0E1A02-78F0-EED9-F687-8C80AE0BE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CFB5DF9-CA53-0C41-106C-52A63AF85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Diagram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3CA5266-1F30-CCDD-92A1-2DAD2E84AAF2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İçerik Yer Tutucusu 7" descr="ekran görüntüsü, diyagra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B092B9A-D608-6D6F-4A5B-AAE2276D73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580" y="2187099"/>
            <a:ext cx="8984840" cy="4161690"/>
          </a:xfrm>
        </p:spPr>
      </p:pic>
    </p:spTree>
    <p:extLst>
      <p:ext uri="{BB962C8B-B14F-4D97-AF65-F5344CB8AC3E}">
        <p14:creationId xmlns:p14="http://schemas.microsoft.com/office/powerpoint/2010/main" val="181462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762A58-4D9B-D6EC-6960-74767D3D8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AAFAA7-2C5A-6E60-094A-D7BFF4CFEC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D784C4-9D9C-FB7C-1ADB-22E2C0901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7DBC17-F83B-458B-13AB-6138FAB750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1BAD10-A6E8-A117-5D71-A3F0ADAF9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DE64DDA-9D52-2673-3DB1-C44956B6C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Firebase - Auth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99018AB2-47A3-161D-917C-5DB269D3A4F4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İçerik Yer Tutucusu 6" descr="ekran görüntüsü, yazılım, metin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7B0807A-02D2-0DCA-6775-3005D29AB0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520" y="1798070"/>
            <a:ext cx="9458960" cy="4961824"/>
          </a:xfrm>
        </p:spPr>
      </p:pic>
    </p:spTree>
    <p:extLst>
      <p:ext uri="{BB962C8B-B14F-4D97-AF65-F5344CB8AC3E}">
        <p14:creationId xmlns:p14="http://schemas.microsoft.com/office/powerpoint/2010/main" val="2212107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FA26C5-218C-FE3F-7D49-4B816E962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8C1EA2E-8D53-F042-8FC3-A6E40C7EE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2D8CED-EF06-F5A0-E1E2-F184A59E43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956933-6AF7-3D2D-B676-B6CB4D5A24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993052-4F14-6D11-4A07-9A7F3CCAC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0D28904-0E11-77FF-52D2-A4A344A07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Firestore - Database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CF6AAC9-FFBD-FCCF-4201-23277FA75EE2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İçerik Yer Tutucusu 6" descr="ekran görüntüsü, metin, yazılım, multimedya yazılım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D2B30CF-6FA6-C625-195E-E0E359754D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74" y="1721803"/>
            <a:ext cx="10080047" cy="4987552"/>
          </a:xfrm>
        </p:spPr>
      </p:pic>
    </p:spTree>
    <p:extLst>
      <p:ext uri="{BB962C8B-B14F-4D97-AF65-F5344CB8AC3E}">
        <p14:creationId xmlns:p14="http://schemas.microsoft.com/office/powerpoint/2010/main" val="654019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361209-4877-1BA3-9BCD-9BD99E16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DİNLEDİĞİNİZ İÇİN TEŞEKKÜRLER </a:t>
            </a: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  <a:sym typeface="Wingdings" panose="05000000000000000000" pitchFamily="2" charset="2"/>
              </a:rPr>
              <a:t>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7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318EC78-D0EA-32A8-8377-898B08D4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b="1"/>
              <a:t>1-) Proje Adı : KoçBot - V1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İçerik Yer Tutucusu 7" descr="oyuncak, çizgi film, otomat, robot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8A6FFC9-0E30-2E40-D574-845198A361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-2"/>
          <a:stretch>
            <a:fillRect/>
          </a:stretch>
        </p:blipFill>
        <p:spPr>
          <a:xfrm>
            <a:off x="1445328" y="1619857"/>
            <a:ext cx="3618286" cy="3618286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93FD80B-861F-827D-EEE3-D4D56474985D}"/>
              </a:ext>
            </a:extLst>
          </p:cNvPr>
          <p:cNvSpPr txBox="1"/>
          <p:nvPr/>
        </p:nvSpPr>
        <p:spPr>
          <a:xfrm>
            <a:off x="6657715" y="2735179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KoçBot V1, kullanıcılarına modern bir sohbet deneyimi sunan, yapay zeka destekli bir ChatBot uygulamasıdır.</a:t>
            </a:r>
            <a:br>
              <a:rPr lang="en-US" sz="200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20 gün gibi kısa bir sürede geliştirilen bu proje, gerçek zamanlı sohbet altyapısını Firebase ile yönetirken;</a:t>
            </a:r>
            <a:br>
              <a:rPr lang="en-US" sz="2000">
                <a:solidFill>
                  <a:schemeClr val="tx1">
                    <a:alpha val="80000"/>
                  </a:schemeClr>
                </a:solidFill>
              </a:rPr>
            </a:br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doğal ve akıllı yanıtlar için Groq API teknolojisinden faydalanır.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4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5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0AF7B0A-306C-AFA9-3890-C087D7F14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2-) Proje Hedefleri ve Kapsamı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6A654D4-A5F0-28DF-CCAE-107FA187B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Proje kapsamları mentörlerim İbrahim Doğruer ve Şenol Dinç tarafından belirlendi. </a:t>
            </a:r>
            <a:br>
              <a:rPr lang="en-US" sz="2400"/>
            </a:br>
            <a:endParaRPr lang="en-US" sz="2400"/>
          </a:p>
          <a:p>
            <a:r>
              <a:rPr lang="en-US" sz="2400" b="1"/>
              <a:t>Fonksiyonel Gereklilikler:</a:t>
            </a:r>
          </a:p>
          <a:p>
            <a:pPr>
              <a:buFontTx/>
              <a:buChar char="-"/>
            </a:pPr>
            <a:r>
              <a:rPr lang="en-US" sz="2400"/>
              <a:t>Minimum tek sayfalık bir React projesi olmalı✅</a:t>
            </a:r>
          </a:p>
          <a:p>
            <a:pPr>
              <a:buFontTx/>
              <a:buChar char="-"/>
            </a:pPr>
            <a:r>
              <a:rPr lang="en-US" sz="2400"/>
              <a:t>Azure Speech servisleri kullanılmalı ✅</a:t>
            </a:r>
          </a:p>
          <a:p>
            <a:pPr>
              <a:buFontTx/>
              <a:buChar char="-"/>
            </a:pPr>
            <a:r>
              <a:rPr lang="en-US" sz="2400"/>
              <a:t>Speech servisleriyle senkron çalışan bir mascot tasarlanmalı ✅</a:t>
            </a:r>
          </a:p>
          <a:p>
            <a:pPr marL="0" indent="0">
              <a:buNone/>
            </a:pPr>
            <a:endParaRPr lang="en-US" sz="2400"/>
          </a:p>
          <a:p>
            <a:r>
              <a:rPr lang="en-US" sz="2400" b="1"/>
              <a:t>Fonksiyonel Olmayan Gereklilikler:</a:t>
            </a:r>
          </a:p>
          <a:p>
            <a:pPr marL="0" indent="0">
              <a:buNone/>
            </a:pPr>
            <a:r>
              <a:rPr lang="en-US" sz="2400"/>
              <a:t>- Maskotun ağzının olabildiğinde senkron bir şekilde çalışması ✅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93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E3AC851-D4C9-7DD6-F1F8-EB34A5699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US" sz="3600" b="1"/>
              <a:t>3-) Kullanılan Teknolojiler</a:t>
            </a:r>
          </a:p>
        </p:txBody>
      </p:sp>
      <p:sp>
        <p:nvSpPr>
          <p:cNvPr id="1038" name="Content Placeholder 1037">
            <a:extLst>
              <a:ext uri="{FF2B5EF4-FFF2-40B4-BE49-F238E27FC236}">
                <a16:creationId xmlns:a16="http://schemas.microsoft.com/office/drawing/2014/main" id="{A607EB61-33B7-76B2-F958-D4A42C9C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445" y="1939659"/>
            <a:ext cx="4492454" cy="2419097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/>
              <a:t> </a:t>
            </a:r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-1626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Firebase Brand Guidelines">
            <a:extLst>
              <a:ext uri="{FF2B5EF4-FFF2-40B4-BE49-F238E27FC236}">
                <a16:creationId xmlns:a16="http://schemas.microsoft.com/office/drawing/2014/main" id="{451895EB-5D2E-0C50-1DD8-456CB5D41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>
            <a:fillRect/>
          </a:stretch>
        </p:blipFill>
        <p:spPr bwMode="auto"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FEA968C-9B91-EC47-9F03-26F4B4AB0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8" r="-4" b="784"/>
          <a:stretch>
            <a:fillRect/>
          </a:stretch>
        </p:blipFill>
        <p:spPr bwMode="auto"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9" name="Freeform: Shape 1048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1B308BC1-97EB-5F11-3836-A6E8C0420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98" r="1" b="12223"/>
          <a:stretch>
            <a:fillRect/>
          </a:stretch>
        </p:blipFill>
        <p:spPr bwMode="auto"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6">
            <a:extLst>
              <a:ext uri="{FF2B5EF4-FFF2-40B4-BE49-F238E27FC236}">
                <a16:creationId xmlns:a16="http://schemas.microsoft.com/office/drawing/2014/main" id="{045A98D3-610A-52A5-036A-CDE7A9B7210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4010" y="1838633"/>
            <a:ext cx="428111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Bileşen tabanlı, dinamik kullanıcı arayüzü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Gerçek zamanlı veri tabanı ve kullanıcı yönetimi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Groq API: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Doğal dil işleme &amp; akıllı yanıt sistemi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JavaScript: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Web’in temel yapı taşları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>
                <a:latin typeface="Arial" panose="020B0604020202020204" pitchFamily="34" charset="0"/>
              </a:rPr>
              <a:t>Azure: </a:t>
            </a:r>
            <a:r>
              <a:rPr lang="en-US" altLang="en-US">
                <a:latin typeface="Arial" panose="020B0604020202020204" pitchFamily="34" charset="0"/>
              </a:rPr>
              <a:t>Speech Service</a:t>
            </a:r>
            <a:endParaRPr kumimoji="0" lang="en-US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305DB4C-B527-B18E-7DB8-B1175C120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284" y="365814"/>
            <a:ext cx="1511485" cy="1511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React original wordmark logo - Social media &amp; Logos Icons">
            <a:extLst>
              <a:ext uri="{FF2B5EF4-FFF2-40B4-BE49-F238E27FC236}">
                <a16:creationId xmlns:a16="http://schemas.microsoft.com/office/drawing/2014/main" id="{CAF9F793-D04C-06B1-6D03-446E00921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35" y="4792283"/>
            <a:ext cx="1971366" cy="197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243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AFBF7B-0F1E-778D-170E-34121F9A0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4-) Mimari &amp; Genel Yapı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21517455-ADC7-FE2C-8E4C-3606BF81E3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993041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793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E294C1-904F-6020-F8CE-A23152AC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19E8035-37C2-9430-2F2B-3487723C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 İçi Görüntüler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8B39EBE5-9E95-8479-F0EC-8D99CC33AB10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Giriş / Kayıt Ol Sayfası</a:t>
            </a:r>
          </a:p>
        </p:txBody>
      </p:sp>
      <p:pic>
        <p:nvPicPr>
          <p:cNvPr id="5" name="İçerik Yer Tutucusu 4" descr="ekran görüntüsü, metin, multimedya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1DA7165A-5B9A-4EFA-A1E5-BF5CED152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97" y="1966293"/>
            <a:ext cx="967860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861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5A5135-981D-4F06-D760-B74510CF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62B9AE2-9B6C-7EF1-12B8-31ECB32D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 İçi Görüntüler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417D954-ADFD-5BB8-9B79-7828EA269873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Firebase Entegreli Error Bo</a:t>
            </a:r>
            <a:r>
              <a:rPr lang="en-US" sz="2000">
                <a:solidFill>
                  <a:srgbClr val="FFFFFF"/>
                </a:solidFill>
              </a:rPr>
              <a:t>x</a:t>
            </a:r>
            <a:endParaRPr lang="en-US" sz="2000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İçerik Yer Tutucusu 4" descr="ekran görüntüsü, metin, multimedya,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50B1FA5-BFCB-14AF-52F0-C51EF922B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97" y="1966293"/>
            <a:ext cx="967860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21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349B496-0B0B-5F99-866B-A20ABC8DE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 İçi Görüntüler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31937814-9A95-6AF7-B42A-EC8744E55E56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Ana Sayfa</a:t>
            </a:r>
          </a:p>
        </p:txBody>
      </p:sp>
      <p:pic>
        <p:nvPicPr>
          <p:cNvPr id="20" name="İçerik Yer Tutucusu 19" descr="ekran görüntüsü, metin, multimedya yazılımı, yazıl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AC8B19B-5756-2ED3-F018-60056BBF2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525" y="1966293"/>
            <a:ext cx="791494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B2EFB-667B-76F8-B210-8DCB23A5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FDF726-B775-02BF-BDC2-450D9B3AC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Uygulama İçi Görüntüler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0EBAC9BC-2AF3-350F-B7B5-C9E21A3CE61F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Maskot’un Konuşması</a:t>
            </a:r>
          </a:p>
        </p:txBody>
      </p:sp>
      <p:pic>
        <p:nvPicPr>
          <p:cNvPr id="8" name="İçerik Yer Tutucusu 7" descr="metin, ekran görüntüsü, yazılım, işletim sistem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510AA965-0A5A-3A62-8457-6DB591716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597" y="1966293"/>
            <a:ext cx="7810804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443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399</Words>
  <Application>Microsoft Office PowerPoint</Application>
  <PresentationFormat>Geniş ekran</PresentationFormat>
  <Paragraphs>54</Paragraphs>
  <Slides>15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Segoe UI Semibold</vt:lpstr>
      <vt:lpstr>Office Teması</vt:lpstr>
      <vt:lpstr>KoçSistem New Chapter 2.0 Proje Sunumu</vt:lpstr>
      <vt:lpstr>1-) Proje Adı : KoçBot - V1</vt:lpstr>
      <vt:lpstr>2-) Proje Hedefleri ve Kapsamı</vt:lpstr>
      <vt:lpstr>3-) Kullanılan Teknolojiler</vt:lpstr>
      <vt:lpstr>4-) Mimari &amp; Genel Yapı</vt:lpstr>
      <vt:lpstr>Uygulama İçi Görüntüler</vt:lpstr>
      <vt:lpstr>Uygulama İçi Görüntüler</vt:lpstr>
      <vt:lpstr>Uygulama İçi Görüntüler</vt:lpstr>
      <vt:lpstr>Uygulama İçi Görüntüler</vt:lpstr>
      <vt:lpstr>Uygulama İçi Görüntüler</vt:lpstr>
      <vt:lpstr>Uygulama İçi Görüntüler</vt:lpstr>
      <vt:lpstr>Sequence Diagram</vt:lpstr>
      <vt:lpstr>Firebase - Auth</vt:lpstr>
      <vt:lpstr>Firestore - Database</vt:lpstr>
      <vt:lpstr>DİNLEDİĞİNİZ İÇİN TEŞEKKÜRLER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ÖZGÜR U. 210316032</dc:creator>
  <cp:lastModifiedBy>ÖZGÜR U. 210316032</cp:lastModifiedBy>
  <cp:revision>3</cp:revision>
  <dcterms:created xsi:type="dcterms:W3CDTF">2025-07-31T20:09:01Z</dcterms:created>
  <dcterms:modified xsi:type="dcterms:W3CDTF">2025-07-31T23:30:46Z</dcterms:modified>
</cp:coreProperties>
</file>