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540-0E85-4D7E-AECE-464359F6B5B0}" type="datetimeFigureOut">
              <a:rPr lang="en-US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6F26-01B4-426F-AB3A-086DF82552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4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6F26-01B4-426F-AB3A-086DF825525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5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3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2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5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97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142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979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6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21F4-9376-4A8D-B14A-646032308684}" type="datetimeFigureOut">
              <a:rPr lang="tr-TR" smtClean="0"/>
              <a:t>25.4.2016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7879-B2DF-4DF4-900C-75B635E9D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kentgnu.com/animals/dogs?color=red&amp;height=ta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GNU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alibri Light"/>
              </a:rPr>
              <a:t>Python3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HTTP, GET, "Simple Webserver", JSON, SERIALIZATION, DESERIALIZATION, POST, GET, DELETE, oAuth 2.0, "Login with Instagram", "New comment/ Get comments/ Delete Comment"</a:t>
            </a:r>
          </a:p>
        </p:txBody>
      </p:sp>
    </p:spTree>
    <p:extLst>
      <p:ext uri="{BB962C8B-B14F-4D97-AF65-F5344CB8AC3E}">
        <p14:creationId xmlns:p14="http://schemas.microsoft.com/office/powerpoint/2010/main" val="297789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Should be used to update current resource.</a:t>
            </a:r>
          </a:p>
          <a:p>
            <a:r>
              <a:rPr lang="en-US" dirty="0">
                <a:latin typeface="Calibri" charset="0"/>
              </a:rPr>
              <a:t>Data can be send through its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body - (No length limit) 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JSON can be sent through PUT</a:t>
            </a:r>
          </a:p>
          <a:p>
            <a:r>
              <a:rPr lang="en-US" dirty="0">
                <a:solidFill>
                  <a:srgbClr val="C00000"/>
                </a:solidFill>
              </a:rPr>
              <a:t>Non-safe</a:t>
            </a:r>
          </a:p>
          <a:p>
            <a:r>
              <a:rPr lang="en-US" dirty="0">
                <a:solidFill>
                  <a:srgbClr val="C00000"/>
                </a:solidFill>
              </a:rPr>
              <a:t>Idempotent</a:t>
            </a:r>
          </a:p>
        </p:txBody>
      </p:sp>
    </p:spTree>
    <p:extLst>
      <p:ext uri="{BB962C8B-B14F-4D97-AF65-F5344CB8AC3E}">
        <p14:creationId xmlns:p14="http://schemas.microsoft.com/office/powerpoint/2010/main" val="25946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Should be used to remove current resource</a:t>
            </a:r>
          </a:p>
          <a:p>
            <a:r>
              <a:rPr lang="en-US" dirty="0">
                <a:solidFill>
                  <a:srgbClr val="C00000"/>
                </a:solidFill>
              </a:rPr>
              <a:t>Non-safe</a:t>
            </a:r>
          </a:p>
          <a:p>
            <a:r>
              <a:rPr lang="en-US" dirty="0">
                <a:solidFill>
                  <a:srgbClr val="C00000"/>
                </a:solidFill>
              </a:rPr>
              <a:t>Non-idempotent</a:t>
            </a:r>
          </a:p>
        </p:txBody>
      </p:sp>
    </p:spTree>
    <p:extLst>
      <p:ext uri="{BB962C8B-B14F-4D97-AF65-F5344CB8AC3E}">
        <p14:creationId xmlns:p14="http://schemas.microsoft.com/office/powerpoint/2010/main" val="202894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2750" y="168275"/>
            <a:ext cx="6764140" cy="6502400"/>
          </a:xfrm>
        </p:spPr>
      </p:pic>
      <p:sp>
        <p:nvSpPr>
          <p:cNvPr id="5" name="TextBox 4"/>
          <p:cNvSpPr txBox="1"/>
          <p:nvPr/>
        </p:nvSpPr>
        <p:spPr>
          <a:xfrm>
            <a:off x="704774" y="2773393"/>
            <a:ext cx="341587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Server-side (explicit)</a:t>
            </a:r>
          </a:p>
          <a:p>
            <a:pPr algn="ctr"/>
            <a:r>
              <a:rPr lang="en-US" dirty="0"/>
              <a:t>Login flow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(Through authorization code)</a:t>
            </a:r>
          </a:p>
        </p:txBody>
      </p:sp>
    </p:spTree>
    <p:extLst>
      <p:ext uri="{BB962C8B-B14F-4D97-AF65-F5344CB8AC3E}">
        <p14:creationId xmlns:p14="http://schemas.microsoft.com/office/powerpoint/2010/main" val="18259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0966" y="365125"/>
            <a:ext cx="2894772" cy="3777308"/>
          </a:xfrm>
        </p:spPr>
      </p:pic>
      <p:sp>
        <p:nvSpPr>
          <p:cNvPr id="5" name="TextBox 4"/>
          <p:cNvSpPr txBox="1"/>
          <p:nvPr/>
        </p:nvSpPr>
        <p:spPr>
          <a:xfrm>
            <a:off x="458788" y="1687513"/>
            <a:ext cx="8797925" cy="70788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Verdana" charset="0"/>
              </a:rPr>
              <a:t>The Hypertext Transfer Protocol (</a:t>
            </a:r>
            <a:r>
              <a:rPr lang="en-US" sz="2000" b="1" dirty="0">
                <a:latin typeface="Verdana" charset="0"/>
              </a:rPr>
              <a:t>HTTP</a:t>
            </a:r>
            <a:r>
              <a:rPr lang="en-US" sz="2000" dirty="0">
                <a:latin typeface="Verdana" charset="0"/>
              </a:rPr>
              <a:t>) is designed to enable communications between clients and servers.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2838450"/>
            <a:ext cx="6448087" cy="36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4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225" y="365125"/>
            <a:ext cx="10705500" cy="6023814"/>
          </a:xfrm>
        </p:spPr>
      </p:pic>
    </p:spTree>
    <p:extLst>
      <p:ext uri="{BB962C8B-B14F-4D97-AF65-F5344CB8AC3E}">
        <p14:creationId xmlns:p14="http://schemas.microsoft.com/office/powerpoint/2010/main" val="182744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855788"/>
            <a:ext cx="9964287" cy="23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350" y="1023938"/>
            <a:ext cx="10348193" cy="3722786"/>
          </a:xfrm>
        </p:spPr>
      </p:pic>
      <p:sp>
        <p:nvSpPr>
          <p:cNvPr id="6" name="TextBox 5"/>
          <p:cNvSpPr txBox="1"/>
          <p:nvPr/>
        </p:nvSpPr>
        <p:spPr>
          <a:xfrm>
            <a:off x="3789219" y="443953"/>
            <a:ext cx="405573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HTTP Methods (Verbs)</a:t>
            </a:r>
          </a:p>
        </p:txBody>
      </p:sp>
    </p:spTree>
    <p:extLst>
      <p:ext uri="{BB962C8B-B14F-4D97-AF65-F5344CB8AC3E}">
        <p14:creationId xmlns:p14="http://schemas.microsoft.com/office/powerpoint/2010/main" val="108292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Most common http method</a:t>
            </a:r>
          </a:p>
          <a:p>
            <a:r>
              <a:rPr lang="en-US" dirty="0"/>
              <a:t>Should be used to read data</a:t>
            </a:r>
          </a:p>
          <a:p>
            <a:r>
              <a:rPr lang="en-US" dirty="0">
                <a:solidFill>
                  <a:srgbClr val="000000"/>
                </a:solidFill>
              </a:rPr>
              <a:t>Can be seen on browser history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Data can be sent through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resource path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or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query 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but url length limit is 2048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http://www.bilkentgnu.com/animals/dogs?color=red&amp;height=tall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alibri" charset="0"/>
              </a:rPr>
              <a:t>Safe</a:t>
            </a:r>
          </a:p>
          <a:p>
            <a:r>
              <a:rPr lang="en-US" dirty="0">
                <a:solidFill>
                  <a:srgbClr val="C00000"/>
                </a:solidFill>
                <a:latin typeface="Calibri" charset="0"/>
              </a:rPr>
              <a:t>Idempotent</a:t>
            </a:r>
          </a:p>
        </p:txBody>
      </p:sp>
    </p:spTree>
    <p:extLst>
      <p:ext uri="{BB962C8B-B14F-4D97-AF65-F5344CB8AC3E}">
        <p14:creationId xmlns:p14="http://schemas.microsoft.com/office/powerpoint/2010/main" val="33285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Calibri" charset="0"/>
              </a:rPr>
              <a:t>J</a:t>
            </a:r>
            <a:r>
              <a:rPr lang="en-US" sz="2400" dirty="0">
                <a:latin typeface="Calibri" charset="0"/>
              </a:rPr>
              <a:t>ava</a:t>
            </a:r>
            <a:r>
              <a:rPr lang="en-US" sz="2400" b="1" dirty="0">
                <a:latin typeface="Calibri" charset="0"/>
              </a:rPr>
              <a:t>S</a:t>
            </a:r>
            <a:r>
              <a:rPr lang="en-US" sz="2400" dirty="0">
                <a:latin typeface="Calibri" charset="0"/>
              </a:rPr>
              <a:t>cript </a:t>
            </a:r>
            <a:r>
              <a:rPr lang="en-US" sz="2400" b="1" dirty="0">
                <a:latin typeface="Calibri" charset="0"/>
              </a:rPr>
              <a:t>O</a:t>
            </a:r>
            <a:r>
              <a:rPr lang="en-US" sz="2400" dirty="0">
                <a:latin typeface="Calibri" charset="0"/>
              </a:rPr>
              <a:t>bject </a:t>
            </a:r>
            <a:r>
              <a:rPr lang="en-US" sz="2400" b="1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otation</a:t>
            </a:r>
          </a:p>
          <a:p>
            <a:r>
              <a:rPr lang="en-US" sz="2400" dirty="0">
                <a:latin typeface="Calibri" charset="0"/>
              </a:rPr>
              <a:t>Lightweight syntax for storing and exchanging data</a:t>
            </a:r>
          </a:p>
          <a:p>
            <a:r>
              <a:rPr lang="en-US" sz="2400" dirty="0">
                <a:latin typeface="Calibri" charset="0"/>
              </a:rPr>
              <a:t>Language independent</a:t>
            </a:r>
          </a:p>
          <a:p>
            <a:r>
              <a:rPr lang="en-US" sz="2400" dirty="0">
                <a:latin typeface="Calibri" charset="0"/>
              </a:rPr>
              <a:t>Easy to serializable / deserializable</a:t>
            </a:r>
          </a:p>
          <a:p>
            <a:r>
              <a:rPr lang="en-US" sz="2400" dirty="0">
                <a:solidFill>
                  <a:srgbClr val="242729"/>
                </a:solidFill>
                <a:latin typeface="Calibri" charset="0"/>
              </a:rPr>
              <a:t>JSON is a format that encodes objects in a string.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Serialization </a:t>
            </a:r>
            <a:r>
              <a:rPr lang="en-US" sz="2400" dirty="0">
                <a:solidFill>
                  <a:srgbClr val="242729"/>
                </a:solidFill>
                <a:latin typeface="Calibri" charset="0"/>
              </a:rPr>
              <a:t>means to convert an object into that string, and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deserialization </a:t>
            </a:r>
            <a:r>
              <a:rPr lang="en-US" sz="2400" dirty="0">
                <a:solidFill>
                  <a:srgbClr val="242729"/>
                </a:solidFill>
                <a:latin typeface="Calibri" charset="0"/>
              </a:rPr>
              <a:t>is its inverse operation.</a:t>
            </a:r>
          </a:p>
          <a:p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90" y="182668"/>
            <a:ext cx="9141395" cy="6168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673" y="6397925"/>
            <a:ext cx="10684042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</a:rPr>
              <a:t>https://www.instagram.com/developer/endpoints/comments/</a:t>
            </a:r>
          </a:p>
        </p:txBody>
      </p:sp>
    </p:spTree>
    <p:extLst>
      <p:ext uri="{BB962C8B-B14F-4D97-AF65-F5344CB8AC3E}">
        <p14:creationId xmlns:p14="http://schemas.microsoft.com/office/powerpoint/2010/main" val="240309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Another common http method</a:t>
            </a:r>
          </a:p>
          <a:p>
            <a:r>
              <a:rPr lang="en-US" dirty="0"/>
              <a:t>Should be used to create resource</a:t>
            </a:r>
          </a:p>
          <a:p>
            <a:r>
              <a:rPr lang="en-US" dirty="0"/>
              <a:t>Data can be send through its </a:t>
            </a:r>
            <a:r>
              <a:rPr lang="en-US" dirty="0">
                <a:solidFill>
                  <a:srgbClr val="C00000"/>
                </a:solidFill>
              </a:rPr>
              <a:t>body - (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No length limit)</a:t>
            </a:r>
          </a:p>
          <a:p>
            <a:r>
              <a:rPr lang="en-US" dirty="0"/>
              <a:t>JSON can be sent through POST</a:t>
            </a:r>
          </a:p>
          <a:p>
            <a:r>
              <a:rPr lang="en-US" dirty="0"/>
              <a:t>Form data can be sent through POST. That's why when you refresh a page after sent form, browser asks: It can be dangerous.</a:t>
            </a:r>
          </a:p>
          <a:p>
            <a:r>
              <a:rPr lang="en-US" dirty="0">
                <a:solidFill>
                  <a:srgbClr val="C00000"/>
                </a:solidFill>
              </a:rPr>
              <a:t>Non-idempotent</a:t>
            </a:r>
          </a:p>
          <a:p>
            <a:r>
              <a:rPr lang="en-US" dirty="0">
                <a:solidFill>
                  <a:srgbClr val="C00000"/>
                </a:solidFill>
              </a:rPr>
              <a:t>Non-safe</a:t>
            </a:r>
          </a:p>
        </p:txBody>
      </p:sp>
    </p:spTree>
    <p:extLst>
      <p:ext uri="{BB962C8B-B14F-4D97-AF65-F5344CB8AC3E}">
        <p14:creationId xmlns:p14="http://schemas.microsoft.com/office/powerpoint/2010/main" val="270404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Teması</vt:lpstr>
      <vt:lpstr>GNU Python3</vt:lpstr>
      <vt:lpstr>HTTP (HyperText Transfer Protocol)</vt:lpstr>
      <vt:lpstr>PowerPoint Presentation</vt:lpstr>
      <vt:lpstr>PowerPoint Presentation</vt:lpstr>
      <vt:lpstr>PowerPoint Presentation</vt:lpstr>
      <vt:lpstr>GET</vt:lpstr>
      <vt:lpstr>JSON</vt:lpstr>
      <vt:lpstr>PowerPoint Presentation</vt:lpstr>
      <vt:lpstr>POST</vt:lpstr>
      <vt:lpstr>PUT</vt:lpstr>
      <vt:lpstr>DELETE</vt:lpstr>
      <vt:lpstr>OAuth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Petr Barborik</dc:creator>
  <cp:lastModifiedBy>Petr Barborik</cp:lastModifiedBy>
  <cp:revision>11</cp:revision>
  <dcterms:created xsi:type="dcterms:W3CDTF">2013-08-01T11:07:43Z</dcterms:created>
  <dcterms:modified xsi:type="dcterms:W3CDTF">2016-04-25T14:22:04Z</dcterms:modified>
</cp:coreProperties>
</file>