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
  </p:notesMasterIdLst>
  <p:handoutMasterIdLst>
    <p:handoutMasterId r:id="rId4"/>
  </p:handoutMasterIdLst>
  <p:sldIdLst>
    <p:sldId id="256" r:id="rId2"/>
  </p:sldIdLst>
  <p:sldSz cx="28800425" cy="35999738"/>
  <p:notesSz cx="6781800" cy="9918700"/>
  <p:defaultTextStyle>
    <a:defPPr>
      <a:defRPr lang="en-US"/>
    </a:defPPr>
    <a:lvl1pPr marL="0" algn="l" defTabSz="457125" rtl="0" eaLnBrk="1" latinLnBrk="0" hangingPunct="1">
      <a:defRPr sz="1800" kern="1200">
        <a:solidFill>
          <a:schemeClr val="tx1"/>
        </a:solidFill>
        <a:latin typeface="+mn-lt"/>
        <a:ea typeface="+mn-ea"/>
        <a:cs typeface="+mn-cs"/>
      </a:defRPr>
    </a:lvl1pPr>
    <a:lvl2pPr marL="457125" algn="l" defTabSz="457125" rtl="0" eaLnBrk="1" latinLnBrk="0" hangingPunct="1">
      <a:defRPr sz="1800" kern="1200">
        <a:solidFill>
          <a:schemeClr val="tx1"/>
        </a:solidFill>
        <a:latin typeface="+mn-lt"/>
        <a:ea typeface="+mn-ea"/>
        <a:cs typeface="+mn-cs"/>
      </a:defRPr>
    </a:lvl2pPr>
    <a:lvl3pPr marL="914248" algn="l" defTabSz="457125" rtl="0" eaLnBrk="1" latinLnBrk="0" hangingPunct="1">
      <a:defRPr sz="1800" kern="1200">
        <a:solidFill>
          <a:schemeClr val="tx1"/>
        </a:solidFill>
        <a:latin typeface="+mn-lt"/>
        <a:ea typeface="+mn-ea"/>
        <a:cs typeface="+mn-cs"/>
      </a:defRPr>
    </a:lvl3pPr>
    <a:lvl4pPr marL="1371372" algn="l" defTabSz="457125" rtl="0" eaLnBrk="1" latinLnBrk="0" hangingPunct="1">
      <a:defRPr sz="1800" kern="1200">
        <a:solidFill>
          <a:schemeClr val="tx1"/>
        </a:solidFill>
        <a:latin typeface="+mn-lt"/>
        <a:ea typeface="+mn-ea"/>
        <a:cs typeface="+mn-cs"/>
      </a:defRPr>
    </a:lvl4pPr>
    <a:lvl5pPr marL="1828495" algn="l" defTabSz="457125" rtl="0" eaLnBrk="1" latinLnBrk="0" hangingPunct="1">
      <a:defRPr sz="1800" kern="1200">
        <a:solidFill>
          <a:schemeClr val="tx1"/>
        </a:solidFill>
        <a:latin typeface="+mn-lt"/>
        <a:ea typeface="+mn-ea"/>
        <a:cs typeface="+mn-cs"/>
      </a:defRPr>
    </a:lvl5pPr>
    <a:lvl6pPr marL="2285620" algn="l" defTabSz="457125" rtl="0" eaLnBrk="1" latinLnBrk="0" hangingPunct="1">
      <a:defRPr sz="1800" kern="1200">
        <a:solidFill>
          <a:schemeClr val="tx1"/>
        </a:solidFill>
        <a:latin typeface="+mn-lt"/>
        <a:ea typeface="+mn-ea"/>
        <a:cs typeface="+mn-cs"/>
      </a:defRPr>
    </a:lvl6pPr>
    <a:lvl7pPr marL="2742743" algn="l" defTabSz="457125" rtl="0" eaLnBrk="1" latinLnBrk="0" hangingPunct="1">
      <a:defRPr sz="1800" kern="1200">
        <a:solidFill>
          <a:schemeClr val="tx1"/>
        </a:solidFill>
        <a:latin typeface="+mn-lt"/>
        <a:ea typeface="+mn-ea"/>
        <a:cs typeface="+mn-cs"/>
      </a:defRPr>
    </a:lvl7pPr>
    <a:lvl8pPr marL="3199867" algn="l" defTabSz="457125" rtl="0" eaLnBrk="1" latinLnBrk="0" hangingPunct="1">
      <a:defRPr sz="1800" kern="1200">
        <a:solidFill>
          <a:schemeClr val="tx1"/>
        </a:solidFill>
        <a:latin typeface="+mn-lt"/>
        <a:ea typeface="+mn-ea"/>
        <a:cs typeface="+mn-cs"/>
      </a:defRPr>
    </a:lvl8pPr>
    <a:lvl9pPr marL="3656990" algn="l" defTabSz="45712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293" userDrawn="1">
          <p15:clr>
            <a:srgbClr val="A4A3A4"/>
          </p15:clr>
        </p15:guide>
        <p15:guide id="2" pos="90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7D2B"/>
    <a:srgbClr val="CD7515"/>
    <a:srgbClr val="F6AD1A"/>
    <a:srgbClr val="F48414"/>
    <a:srgbClr val="F9AB0F"/>
    <a:srgbClr val="FFB819"/>
    <a:srgbClr val="800000"/>
    <a:srgbClr val="324D1F"/>
    <a:srgbClr val="49712D"/>
    <a:srgbClr val="CD51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Orta Stil 4 - Vurgu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Açık Stil 2 - Vurgu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Açık Stil 2 - Vurgu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40" autoAdjust="0"/>
    <p:restoredTop sz="95233" autoAdjust="0"/>
  </p:normalViewPr>
  <p:slideViewPr>
    <p:cSldViewPr>
      <p:cViewPr>
        <p:scale>
          <a:sx n="50" d="100"/>
          <a:sy n="50" d="100"/>
        </p:scale>
        <p:origin x="-302" y="-2534"/>
      </p:cViewPr>
      <p:guideLst>
        <p:guide orient="horz" pos="11293"/>
        <p:guide pos="907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tr-TR"/>
          </a:p>
        </p:txBody>
      </p:sp>
      <p:sp>
        <p:nvSpPr>
          <p:cNvPr id="3075" name="Rectangle 3"/>
          <p:cNvSpPr>
            <a:spLocks noGrp="1" noChangeArrowheads="1"/>
          </p:cNvSpPr>
          <p:nvPr>
            <p:ph type="dt" sz="quarter" idx="1"/>
          </p:nvPr>
        </p:nvSpPr>
        <p:spPr bwMode="auto">
          <a:xfrm>
            <a:off x="384175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tr-TR"/>
          </a:p>
        </p:txBody>
      </p:sp>
      <p:sp>
        <p:nvSpPr>
          <p:cNvPr id="3076" name="Rectangle 4"/>
          <p:cNvSpPr>
            <a:spLocks noGrp="1" noChangeArrowheads="1"/>
          </p:cNvSpPr>
          <p:nvPr>
            <p:ph type="ftr" sz="quarter" idx="2"/>
          </p:nvPr>
        </p:nvSpPr>
        <p:spPr bwMode="auto">
          <a:xfrm>
            <a:off x="0" y="9421813"/>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tr-TR"/>
          </a:p>
        </p:txBody>
      </p:sp>
      <p:sp>
        <p:nvSpPr>
          <p:cNvPr id="3077" name="Rectangle 5"/>
          <p:cNvSpPr>
            <a:spLocks noGrp="1" noChangeArrowheads="1"/>
          </p:cNvSpPr>
          <p:nvPr>
            <p:ph type="sldNum" sz="quarter" idx="3"/>
          </p:nvPr>
        </p:nvSpPr>
        <p:spPr bwMode="auto">
          <a:xfrm>
            <a:off x="3841750" y="9421813"/>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648C7410-4392-4EAD-A7ED-455F30E483C1}" type="slidenum">
              <a:rPr lang="tr-TR"/>
              <a:pPr>
                <a:defRPr/>
              </a:pPr>
              <a:t>‹#›</a:t>
            </a:fld>
            <a:endParaRPr lang="tr-TR"/>
          </a:p>
        </p:txBody>
      </p:sp>
    </p:spTree>
    <p:extLst>
      <p:ext uri="{BB962C8B-B14F-4D97-AF65-F5344CB8AC3E}">
        <p14:creationId xmlns:p14="http://schemas.microsoft.com/office/powerpoint/2010/main" val="2036400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tr-TR"/>
          </a:p>
        </p:txBody>
      </p:sp>
      <p:sp>
        <p:nvSpPr>
          <p:cNvPr id="8195" name="Rectangle 3"/>
          <p:cNvSpPr>
            <a:spLocks noGrp="1" noChangeArrowheads="1"/>
          </p:cNvSpPr>
          <p:nvPr>
            <p:ph type="dt" idx="1"/>
          </p:nvPr>
        </p:nvSpPr>
        <p:spPr bwMode="auto">
          <a:xfrm>
            <a:off x="384175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tr-TR"/>
          </a:p>
        </p:txBody>
      </p:sp>
      <p:sp>
        <p:nvSpPr>
          <p:cNvPr id="3076" name="Rectangle 4"/>
          <p:cNvSpPr>
            <a:spLocks noGrp="1" noRot="1" noChangeAspect="1" noChangeArrowheads="1" noTextEdit="1"/>
          </p:cNvSpPr>
          <p:nvPr>
            <p:ph type="sldImg" idx="2"/>
          </p:nvPr>
        </p:nvSpPr>
        <p:spPr bwMode="auto">
          <a:xfrm>
            <a:off x="1903413" y="744538"/>
            <a:ext cx="2974975" cy="3719512"/>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77863" y="4711700"/>
            <a:ext cx="5426075"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smtClean="0"/>
              <a:t>Asıl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p>
        </p:txBody>
      </p:sp>
      <p:sp>
        <p:nvSpPr>
          <p:cNvPr id="8198" name="Rectangle 6"/>
          <p:cNvSpPr>
            <a:spLocks noGrp="1" noChangeArrowheads="1"/>
          </p:cNvSpPr>
          <p:nvPr>
            <p:ph type="ftr" sz="quarter" idx="4"/>
          </p:nvPr>
        </p:nvSpPr>
        <p:spPr bwMode="auto">
          <a:xfrm>
            <a:off x="0" y="9421813"/>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tr-TR"/>
          </a:p>
        </p:txBody>
      </p:sp>
      <p:sp>
        <p:nvSpPr>
          <p:cNvPr id="8199" name="Rectangle 7"/>
          <p:cNvSpPr>
            <a:spLocks noGrp="1" noChangeArrowheads="1"/>
          </p:cNvSpPr>
          <p:nvPr>
            <p:ph type="sldNum" sz="quarter" idx="5"/>
          </p:nvPr>
        </p:nvSpPr>
        <p:spPr bwMode="auto">
          <a:xfrm>
            <a:off x="3841750" y="9421813"/>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CE5D49BB-FB9A-41D7-91BC-A1B426AED2F1}" type="slidenum">
              <a:rPr lang="tr-TR"/>
              <a:pPr>
                <a:defRPr/>
              </a:pPr>
              <a:t>‹#›</a:t>
            </a:fld>
            <a:endParaRPr lang="tr-TR"/>
          </a:p>
        </p:txBody>
      </p:sp>
    </p:spTree>
    <p:extLst>
      <p:ext uri="{BB962C8B-B14F-4D97-AF65-F5344CB8AC3E}">
        <p14:creationId xmlns:p14="http://schemas.microsoft.com/office/powerpoint/2010/main" val="17285952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25" kern="1200">
        <a:solidFill>
          <a:schemeClr val="tx1"/>
        </a:solidFill>
        <a:latin typeface="Arial" charset="0"/>
        <a:ea typeface="+mn-ea"/>
        <a:cs typeface="+mn-cs"/>
      </a:defRPr>
    </a:lvl1pPr>
    <a:lvl2pPr marL="431976" algn="l" rtl="0" eaLnBrk="0" fontAlgn="base" hangingPunct="0">
      <a:spcBef>
        <a:spcPct val="30000"/>
      </a:spcBef>
      <a:spcAft>
        <a:spcPct val="0"/>
      </a:spcAft>
      <a:defRPr sz="1125" kern="1200">
        <a:solidFill>
          <a:schemeClr val="tx1"/>
        </a:solidFill>
        <a:latin typeface="Arial" charset="0"/>
        <a:ea typeface="+mn-ea"/>
        <a:cs typeface="+mn-cs"/>
      </a:defRPr>
    </a:lvl2pPr>
    <a:lvl3pPr marL="865738" algn="l" rtl="0" eaLnBrk="0" fontAlgn="base" hangingPunct="0">
      <a:spcBef>
        <a:spcPct val="30000"/>
      </a:spcBef>
      <a:spcAft>
        <a:spcPct val="0"/>
      </a:spcAft>
      <a:defRPr sz="1125" kern="1200">
        <a:solidFill>
          <a:schemeClr val="tx1"/>
        </a:solidFill>
        <a:latin typeface="Arial" charset="0"/>
        <a:ea typeface="+mn-ea"/>
        <a:cs typeface="+mn-cs"/>
      </a:defRPr>
    </a:lvl3pPr>
    <a:lvl4pPr marL="1297712" algn="l" rtl="0" eaLnBrk="0" fontAlgn="base" hangingPunct="0">
      <a:spcBef>
        <a:spcPct val="30000"/>
      </a:spcBef>
      <a:spcAft>
        <a:spcPct val="0"/>
      </a:spcAft>
      <a:defRPr sz="1125" kern="1200">
        <a:solidFill>
          <a:schemeClr val="tx1"/>
        </a:solidFill>
        <a:latin typeface="Arial" charset="0"/>
        <a:ea typeface="+mn-ea"/>
        <a:cs typeface="+mn-cs"/>
      </a:defRPr>
    </a:lvl4pPr>
    <a:lvl5pPr marL="1731474" algn="l" rtl="0" eaLnBrk="0" fontAlgn="base" hangingPunct="0">
      <a:spcBef>
        <a:spcPct val="30000"/>
      </a:spcBef>
      <a:spcAft>
        <a:spcPct val="0"/>
      </a:spcAft>
      <a:defRPr sz="1125" kern="1200">
        <a:solidFill>
          <a:schemeClr val="tx1"/>
        </a:solidFill>
        <a:latin typeface="Arial" charset="0"/>
        <a:ea typeface="+mn-ea"/>
        <a:cs typeface="+mn-cs"/>
      </a:defRPr>
    </a:lvl5pPr>
    <a:lvl6pPr marL="2164566" algn="l" defTabSz="865826" rtl="0" eaLnBrk="1" latinLnBrk="0" hangingPunct="1">
      <a:defRPr sz="1125" kern="1200">
        <a:solidFill>
          <a:schemeClr val="tx1"/>
        </a:solidFill>
        <a:latin typeface="+mn-lt"/>
        <a:ea typeface="+mn-ea"/>
        <a:cs typeface="+mn-cs"/>
      </a:defRPr>
    </a:lvl6pPr>
    <a:lvl7pPr marL="2597476" algn="l" defTabSz="865826" rtl="0" eaLnBrk="1" latinLnBrk="0" hangingPunct="1">
      <a:defRPr sz="1125" kern="1200">
        <a:solidFill>
          <a:schemeClr val="tx1"/>
        </a:solidFill>
        <a:latin typeface="+mn-lt"/>
        <a:ea typeface="+mn-ea"/>
        <a:cs typeface="+mn-cs"/>
      </a:defRPr>
    </a:lvl7pPr>
    <a:lvl8pPr marL="3030389" algn="l" defTabSz="865826" rtl="0" eaLnBrk="1" latinLnBrk="0" hangingPunct="1">
      <a:defRPr sz="1125" kern="1200">
        <a:solidFill>
          <a:schemeClr val="tx1"/>
        </a:solidFill>
        <a:latin typeface="+mn-lt"/>
        <a:ea typeface="+mn-ea"/>
        <a:cs typeface="+mn-cs"/>
      </a:defRPr>
    </a:lvl8pPr>
    <a:lvl9pPr marL="3463302" algn="l" defTabSz="865826" rtl="0" eaLnBrk="1" latinLnBrk="0" hangingPunct="1">
      <a:defRPr sz="112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03413" y="744538"/>
            <a:ext cx="2974975" cy="3719512"/>
          </a:xfrm>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pPr>
              <a:defRPr/>
            </a:pPr>
            <a:fld id="{CE5D49BB-FB9A-41D7-91BC-A1B426AED2F1}" type="slidenum">
              <a:rPr lang="tr-TR" smtClean="0"/>
              <a:pPr>
                <a:defRPr/>
              </a:pPr>
              <a:t>1</a:t>
            </a:fld>
            <a:endParaRPr lang="tr-TR"/>
          </a:p>
        </p:txBody>
      </p:sp>
    </p:spTree>
    <p:extLst>
      <p:ext uri="{BB962C8B-B14F-4D97-AF65-F5344CB8AC3E}">
        <p14:creationId xmlns:p14="http://schemas.microsoft.com/office/powerpoint/2010/main" val="3322324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160033" y="5891626"/>
            <a:ext cx="24480360" cy="12533243"/>
          </a:xfrm>
        </p:spPr>
        <p:txBody>
          <a:bodyPr anchor="b"/>
          <a:lstStyle>
            <a:lvl1pPr algn="ctr">
              <a:defRPr sz="18898"/>
            </a:lvl1pPr>
          </a:lstStyle>
          <a:p>
            <a:r>
              <a:rPr lang="tr-TR" smtClean="0"/>
              <a:t>Asıl başlık stili için tıklatın</a:t>
            </a:r>
            <a:endParaRPr lang="en-US" dirty="0"/>
          </a:p>
        </p:txBody>
      </p:sp>
      <p:sp>
        <p:nvSpPr>
          <p:cNvPr id="3" name="Subtitle 2"/>
          <p:cNvSpPr>
            <a:spLocks noGrp="1"/>
          </p:cNvSpPr>
          <p:nvPr>
            <p:ph type="subTitle" idx="1"/>
          </p:nvPr>
        </p:nvSpPr>
        <p:spPr>
          <a:xfrm>
            <a:off x="3600054" y="18908199"/>
            <a:ext cx="21600318" cy="8691601"/>
          </a:xfrm>
        </p:spPr>
        <p:txBody>
          <a:bodyPr/>
          <a:lstStyle>
            <a:lvl1pPr marL="0" indent="0" algn="ctr">
              <a:buNone/>
              <a:defRPr sz="7559"/>
            </a:lvl1pPr>
            <a:lvl2pPr marL="1440043" indent="0" algn="ctr">
              <a:buNone/>
              <a:defRPr sz="6299"/>
            </a:lvl2pPr>
            <a:lvl3pPr marL="2880086" indent="0" algn="ctr">
              <a:buNone/>
              <a:defRPr sz="5669"/>
            </a:lvl3pPr>
            <a:lvl4pPr marL="4320129" indent="0" algn="ctr">
              <a:buNone/>
              <a:defRPr sz="5040"/>
            </a:lvl4pPr>
            <a:lvl5pPr marL="5760171" indent="0" algn="ctr">
              <a:buNone/>
              <a:defRPr sz="5040"/>
            </a:lvl5pPr>
            <a:lvl6pPr marL="7200214" indent="0" algn="ctr">
              <a:buNone/>
              <a:defRPr sz="5040"/>
            </a:lvl6pPr>
            <a:lvl7pPr marL="8640257" indent="0" algn="ctr">
              <a:buNone/>
              <a:defRPr sz="5040"/>
            </a:lvl7pPr>
            <a:lvl8pPr marL="10080300" indent="0" algn="ctr">
              <a:buNone/>
              <a:defRPr sz="5040"/>
            </a:lvl8pPr>
            <a:lvl9pPr marL="11520343" indent="0" algn="ctr">
              <a:buNone/>
              <a:defRPr sz="504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pPr>
              <a:defRPr/>
            </a:pPr>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56D892E0-CE7D-46B0-83C6-32498614E456}" type="slidenum">
              <a:rPr lang="tr-TR" smtClean="0"/>
              <a:pPr>
                <a:defRPr/>
              </a:pPr>
              <a:t>‹#›</a:t>
            </a:fld>
            <a:endParaRPr lang="tr-TR"/>
          </a:p>
        </p:txBody>
      </p:sp>
    </p:spTree>
    <p:extLst>
      <p:ext uri="{BB962C8B-B14F-4D97-AF65-F5344CB8AC3E}">
        <p14:creationId xmlns:p14="http://schemas.microsoft.com/office/powerpoint/2010/main" val="3486191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a:defRPr/>
            </a:pPr>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56D892E0-CE7D-46B0-83C6-32498614E456}" type="slidenum">
              <a:rPr lang="tr-TR" smtClean="0"/>
              <a:pPr>
                <a:defRPr/>
              </a:pPr>
              <a:t>‹#›</a:t>
            </a:fld>
            <a:endParaRPr lang="tr-TR"/>
          </a:p>
        </p:txBody>
      </p:sp>
    </p:spTree>
    <p:extLst>
      <p:ext uri="{BB962C8B-B14F-4D97-AF65-F5344CB8AC3E}">
        <p14:creationId xmlns:p14="http://schemas.microsoft.com/office/powerpoint/2010/main" val="1734556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0307" y="1916654"/>
            <a:ext cx="6210092" cy="30508114"/>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980032" y="1916654"/>
            <a:ext cx="18270270" cy="30508114"/>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a:defRPr/>
            </a:pPr>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56D892E0-CE7D-46B0-83C6-32498614E456}" type="slidenum">
              <a:rPr lang="tr-TR" smtClean="0"/>
              <a:pPr>
                <a:defRPr/>
              </a:pPr>
              <a:t>‹#›</a:t>
            </a:fld>
            <a:endParaRPr lang="tr-TR"/>
          </a:p>
        </p:txBody>
      </p:sp>
    </p:spTree>
    <p:extLst>
      <p:ext uri="{BB962C8B-B14F-4D97-AF65-F5344CB8AC3E}">
        <p14:creationId xmlns:p14="http://schemas.microsoft.com/office/powerpoint/2010/main" val="364904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a:defRPr/>
            </a:pPr>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56D892E0-CE7D-46B0-83C6-32498614E456}" type="slidenum">
              <a:rPr lang="tr-TR" smtClean="0"/>
              <a:pPr>
                <a:defRPr/>
              </a:pPr>
              <a:t>‹#›</a:t>
            </a:fld>
            <a:endParaRPr lang="tr-TR"/>
          </a:p>
        </p:txBody>
      </p:sp>
    </p:spTree>
    <p:extLst>
      <p:ext uri="{BB962C8B-B14F-4D97-AF65-F5344CB8AC3E}">
        <p14:creationId xmlns:p14="http://schemas.microsoft.com/office/powerpoint/2010/main" val="656531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965030" y="8974946"/>
            <a:ext cx="24840367" cy="14974887"/>
          </a:xfrm>
        </p:spPr>
        <p:txBody>
          <a:bodyPr anchor="b"/>
          <a:lstStyle>
            <a:lvl1pPr>
              <a:defRPr sz="18898"/>
            </a:lvl1pPr>
          </a:lstStyle>
          <a:p>
            <a:r>
              <a:rPr lang="tr-TR" smtClean="0"/>
              <a:t>Asıl başlık stili için tıklatın</a:t>
            </a:r>
            <a:endParaRPr lang="en-US" dirty="0"/>
          </a:p>
        </p:txBody>
      </p:sp>
      <p:sp>
        <p:nvSpPr>
          <p:cNvPr id="3" name="Text Placeholder 2"/>
          <p:cNvSpPr>
            <a:spLocks noGrp="1"/>
          </p:cNvSpPr>
          <p:nvPr>
            <p:ph type="body" idx="1"/>
          </p:nvPr>
        </p:nvSpPr>
        <p:spPr>
          <a:xfrm>
            <a:off x="1965030" y="24091502"/>
            <a:ext cx="24840367" cy="7874941"/>
          </a:xfrm>
        </p:spPr>
        <p:txBody>
          <a:bodyPr/>
          <a:lstStyle>
            <a:lvl1pPr marL="0" indent="0">
              <a:buNone/>
              <a:defRPr sz="7559">
                <a:solidFill>
                  <a:schemeClr val="tx1"/>
                </a:solidFill>
              </a:defRPr>
            </a:lvl1pPr>
            <a:lvl2pPr marL="1440043" indent="0">
              <a:buNone/>
              <a:defRPr sz="6299">
                <a:solidFill>
                  <a:schemeClr val="tx1">
                    <a:tint val="75000"/>
                  </a:schemeClr>
                </a:solidFill>
              </a:defRPr>
            </a:lvl2pPr>
            <a:lvl3pPr marL="2880086" indent="0">
              <a:buNone/>
              <a:defRPr sz="5669">
                <a:solidFill>
                  <a:schemeClr val="tx1">
                    <a:tint val="75000"/>
                  </a:schemeClr>
                </a:solidFill>
              </a:defRPr>
            </a:lvl3pPr>
            <a:lvl4pPr marL="4320129" indent="0">
              <a:buNone/>
              <a:defRPr sz="5040">
                <a:solidFill>
                  <a:schemeClr val="tx1">
                    <a:tint val="75000"/>
                  </a:schemeClr>
                </a:solidFill>
              </a:defRPr>
            </a:lvl4pPr>
            <a:lvl5pPr marL="5760171" indent="0">
              <a:buNone/>
              <a:defRPr sz="5040">
                <a:solidFill>
                  <a:schemeClr val="tx1">
                    <a:tint val="75000"/>
                  </a:schemeClr>
                </a:solidFill>
              </a:defRPr>
            </a:lvl5pPr>
            <a:lvl6pPr marL="7200214" indent="0">
              <a:buNone/>
              <a:defRPr sz="5040">
                <a:solidFill>
                  <a:schemeClr val="tx1">
                    <a:tint val="75000"/>
                  </a:schemeClr>
                </a:solidFill>
              </a:defRPr>
            </a:lvl6pPr>
            <a:lvl7pPr marL="8640257" indent="0">
              <a:buNone/>
              <a:defRPr sz="5040">
                <a:solidFill>
                  <a:schemeClr val="tx1">
                    <a:tint val="75000"/>
                  </a:schemeClr>
                </a:solidFill>
              </a:defRPr>
            </a:lvl7pPr>
            <a:lvl8pPr marL="10080300" indent="0">
              <a:buNone/>
              <a:defRPr sz="5040">
                <a:solidFill>
                  <a:schemeClr val="tx1">
                    <a:tint val="75000"/>
                  </a:schemeClr>
                </a:solidFill>
              </a:defRPr>
            </a:lvl8pPr>
            <a:lvl9pPr marL="11520343" indent="0">
              <a:buNone/>
              <a:defRPr sz="504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pPr>
              <a:defRPr/>
            </a:pPr>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56D892E0-CE7D-46B0-83C6-32498614E456}" type="slidenum">
              <a:rPr lang="tr-TR" smtClean="0"/>
              <a:pPr>
                <a:defRPr/>
              </a:pPr>
              <a:t>‹#›</a:t>
            </a:fld>
            <a:endParaRPr lang="tr-TR"/>
          </a:p>
        </p:txBody>
      </p:sp>
    </p:spTree>
    <p:extLst>
      <p:ext uri="{BB962C8B-B14F-4D97-AF65-F5344CB8AC3E}">
        <p14:creationId xmlns:p14="http://schemas.microsoft.com/office/powerpoint/2010/main" val="2979845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980030" y="9583265"/>
            <a:ext cx="12240181" cy="22841504"/>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14580216" y="9583265"/>
            <a:ext cx="12240181" cy="22841504"/>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pPr>
              <a:defRPr/>
            </a:pPr>
            <a:endParaRPr lang="tr-TR"/>
          </a:p>
        </p:txBody>
      </p:sp>
      <p:sp>
        <p:nvSpPr>
          <p:cNvPr id="6" name="Footer Placeholder 5"/>
          <p:cNvSpPr>
            <a:spLocks noGrp="1"/>
          </p:cNvSpPr>
          <p:nvPr>
            <p:ph type="ftr" sz="quarter" idx="11"/>
          </p:nvPr>
        </p:nvSpPr>
        <p:spPr/>
        <p:txBody>
          <a:bodyPr/>
          <a:lstStyle/>
          <a:p>
            <a:pPr>
              <a:defRPr/>
            </a:pPr>
            <a:endParaRPr lang="tr-TR"/>
          </a:p>
        </p:txBody>
      </p:sp>
      <p:sp>
        <p:nvSpPr>
          <p:cNvPr id="7" name="Slide Number Placeholder 6"/>
          <p:cNvSpPr>
            <a:spLocks noGrp="1"/>
          </p:cNvSpPr>
          <p:nvPr>
            <p:ph type="sldNum" sz="quarter" idx="12"/>
          </p:nvPr>
        </p:nvSpPr>
        <p:spPr/>
        <p:txBody>
          <a:bodyPr/>
          <a:lstStyle/>
          <a:p>
            <a:pPr>
              <a:defRPr/>
            </a:pPr>
            <a:fld id="{56D892E0-CE7D-46B0-83C6-32498614E456}" type="slidenum">
              <a:rPr lang="tr-TR" smtClean="0"/>
              <a:pPr>
                <a:defRPr/>
              </a:pPr>
              <a:t>‹#›</a:t>
            </a:fld>
            <a:endParaRPr lang="tr-TR"/>
          </a:p>
        </p:txBody>
      </p:sp>
    </p:spTree>
    <p:extLst>
      <p:ext uri="{BB962C8B-B14F-4D97-AF65-F5344CB8AC3E}">
        <p14:creationId xmlns:p14="http://schemas.microsoft.com/office/powerpoint/2010/main" val="2929880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983780" y="1916662"/>
            <a:ext cx="24840367" cy="6958285"/>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983784" y="8824939"/>
            <a:ext cx="12183928" cy="4324966"/>
          </a:xfrm>
        </p:spPr>
        <p:txBody>
          <a:bodyPr anchor="b"/>
          <a:lstStyle>
            <a:lvl1pPr marL="0" indent="0">
              <a:buNone/>
              <a:defRPr sz="7559" b="1"/>
            </a:lvl1pPr>
            <a:lvl2pPr marL="1440043" indent="0">
              <a:buNone/>
              <a:defRPr sz="6299" b="1"/>
            </a:lvl2pPr>
            <a:lvl3pPr marL="2880086" indent="0">
              <a:buNone/>
              <a:defRPr sz="5669" b="1"/>
            </a:lvl3pPr>
            <a:lvl4pPr marL="4320129" indent="0">
              <a:buNone/>
              <a:defRPr sz="5040" b="1"/>
            </a:lvl4pPr>
            <a:lvl5pPr marL="5760171" indent="0">
              <a:buNone/>
              <a:defRPr sz="5040" b="1"/>
            </a:lvl5pPr>
            <a:lvl6pPr marL="7200214" indent="0">
              <a:buNone/>
              <a:defRPr sz="5040" b="1"/>
            </a:lvl6pPr>
            <a:lvl7pPr marL="8640257" indent="0">
              <a:buNone/>
              <a:defRPr sz="5040" b="1"/>
            </a:lvl7pPr>
            <a:lvl8pPr marL="10080300" indent="0">
              <a:buNone/>
              <a:defRPr sz="5040" b="1"/>
            </a:lvl8pPr>
            <a:lvl9pPr marL="11520343" indent="0">
              <a:buNone/>
              <a:defRPr sz="5040" b="1"/>
            </a:lvl9pPr>
          </a:lstStyle>
          <a:p>
            <a:pPr lvl="0"/>
            <a:r>
              <a:rPr lang="tr-TR" smtClean="0"/>
              <a:t>Asıl metin stillerini düzenle</a:t>
            </a:r>
          </a:p>
        </p:txBody>
      </p:sp>
      <p:sp>
        <p:nvSpPr>
          <p:cNvPr id="4" name="Content Placeholder 3"/>
          <p:cNvSpPr>
            <a:spLocks noGrp="1"/>
          </p:cNvSpPr>
          <p:nvPr>
            <p:ph sz="half" idx="2"/>
          </p:nvPr>
        </p:nvSpPr>
        <p:spPr>
          <a:xfrm>
            <a:off x="1983784" y="13149905"/>
            <a:ext cx="12183928" cy="1934152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14580217" y="8824939"/>
            <a:ext cx="12243931" cy="4324966"/>
          </a:xfrm>
        </p:spPr>
        <p:txBody>
          <a:bodyPr anchor="b"/>
          <a:lstStyle>
            <a:lvl1pPr marL="0" indent="0">
              <a:buNone/>
              <a:defRPr sz="7559" b="1"/>
            </a:lvl1pPr>
            <a:lvl2pPr marL="1440043" indent="0">
              <a:buNone/>
              <a:defRPr sz="6299" b="1"/>
            </a:lvl2pPr>
            <a:lvl3pPr marL="2880086" indent="0">
              <a:buNone/>
              <a:defRPr sz="5669" b="1"/>
            </a:lvl3pPr>
            <a:lvl4pPr marL="4320129" indent="0">
              <a:buNone/>
              <a:defRPr sz="5040" b="1"/>
            </a:lvl4pPr>
            <a:lvl5pPr marL="5760171" indent="0">
              <a:buNone/>
              <a:defRPr sz="5040" b="1"/>
            </a:lvl5pPr>
            <a:lvl6pPr marL="7200214" indent="0">
              <a:buNone/>
              <a:defRPr sz="5040" b="1"/>
            </a:lvl6pPr>
            <a:lvl7pPr marL="8640257" indent="0">
              <a:buNone/>
              <a:defRPr sz="5040" b="1"/>
            </a:lvl7pPr>
            <a:lvl8pPr marL="10080300" indent="0">
              <a:buNone/>
              <a:defRPr sz="5040" b="1"/>
            </a:lvl8pPr>
            <a:lvl9pPr marL="11520343" indent="0">
              <a:buNone/>
              <a:defRPr sz="5040" b="1"/>
            </a:lvl9pPr>
          </a:lstStyle>
          <a:p>
            <a:pPr lvl="0"/>
            <a:r>
              <a:rPr lang="tr-TR" smtClean="0"/>
              <a:t>Asıl metin stillerini düzenle</a:t>
            </a:r>
          </a:p>
        </p:txBody>
      </p:sp>
      <p:sp>
        <p:nvSpPr>
          <p:cNvPr id="6" name="Content Placeholder 5"/>
          <p:cNvSpPr>
            <a:spLocks noGrp="1"/>
          </p:cNvSpPr>
          <p:nvPr>
            <p:ph sz="quarter" idx="4"/>
          </p:nvPr>
        </p:nvSpPr>
        <p:spPr>
          <a:xfrm>
            <a:off x="14580217" y="13149905"/>
            <a:ext cx="12243931" cy="1934152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pPr>
              <a:defRPr/>
            </a:pPr>
            <a:endParaRPr lang="tr-TR"/>
          </a:p>
        </p:txBody>
      </p:sp>
      <p:sp>
        <p:nvSpPr>
          <p:cNvPr id="8" name="Footer Placeholder 7"/>
          <p:cNvSpPr>
            <a:spLocks noGrp="1"/>
          </p:cNvSpPr>
          <p:nvPr>
            <p:ph type="ftr" sz="quarter" idx="11"/>
          </p:nvPr>
        </p:nvSpPr>
        <p:spPr/>
        <p:txBody>
          <a:bodyPr/>
          <a:lstStyle/>
          <a:p>
            <a:pPr>
              <a:defRPr/>
            </a:pPr>
            <a:endParaRPr lang="tr-TR"/>
          </a:p>
        </p:txBody>
      </p:sp>
      <p:sp>
        <p:nvSpPr>
          <p:cNvPr id="9" name="Slide Number Placeholder 8"/>
          <p:cNvSpPr>
            <a:spLocks noGrp="1"/>
          </p:cNvSpPr>
          <p:nvPr>
            <p:ph type="sldNum" sz="quarter" idx="12"/>
          </p:nvPr>
        </p:nvSpPr>
        <p:spPr/>
        <p:txBody>
          <a:bodyPr/>
          <a:lstStyle/>
          <a:p>
            <a:pPr>
              <a:defRPr/>
            </a:pPr>
            <a:fld id="{56D892E0-CE7D-46B0-83C6-32498614E456}" type="slidenum">
              <a:rPr lang="tr-TR" smtClean="0"/>
              <a:pPr>
                <a:defRPr/>
              </a:pPr>
              <a:t>‹#›</a:t>
            </a:fld>
            <a:endParaRPr lang="tr-TR"/>
          </a:p>
        </p:txBody>
      </p:sp>
    </p:spTree>
    <p:extLst>
      <p:ext uri="{BB962C8B-B14F-4D97-AF65-F5344CB8AC3E}">
        <p14:creationId xmlns:p14="http://schemas.microsoft.com/office/powerpoint/2010/main" val="71355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pPr>
              <a:defRPr/>
            </a:pPr>
            <a:endParaRPr lang="tr-TR"/>
          </a:p>
        </p:txBody>
      </p:sp>
      <p:sp>
        <p:nvSpPr>
          <p:cNvPr id="4" name="Footer Placeholder 3"/>
          <p:cNvSpPr>
            <a:spLocks noGrp="1"/>
          </p:cNvSpPr>
          <p:nvPr>
            <p:ph type="ftr" sz="quarter" idx="11"/>
          </p:nvPr>
        </p:nvSpPr>
        <p:spPr/>
        <p:txBody>
          <a:bodyPr/>
          <a:lstStyle/>
          <a:p>
            <a:pPr>
              <a:defRPr/>
            </a:pPr>
            <a:endParaRPr lang="tr-TR"/>
          </a:p>
        </p:txBody>
      </p:sp>
      <p:sp>
        <p:nvSpPr>
          <p:cNvPr id="5" name="Slide Number Placeholder 4"/>
          <p:cNvSpPr>
            <a:spLocks noGrp="1"/>
          </p:cNvSpPr>
          <p:nvPr>
            <p:ph type="sldNum" sz="quarter" idx="12"/>
          </p:nvPr>
        </p:nvSpPr>
        <p:spPr/>
        <p:txBody>
          <a:bodyPr/>
          <a:lstStyle/>
          <a:p>
            <a:pPr>
              <a:defRPr/>
            </a:pPr>
            <a:fld id="{56D892E0-CE7D-46B0-83C6-32498614E456}" type="slidenum">
              <a:rPr lang="tr-TR" smtClean="0"/>
              <a:pPr>
                <a:defRPr/>
              </a:pPr>
              <a:t>‹#›</a:t>
            </a:fld>
            <a:endParaRPr lang="tr-TR"/>
          </a:p>
        </p:txBody>
      </p:sp>
    </p:spTree>
    <p:extLst>
      <p:ext uri="{BB962C8B-B14F-4D97-AF65-F5344CB8AC3E}">
        <p14:creationId xmlns:p14="http://schemas.microsoft.com/office/powerpoint/2010/main" val="3034310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tr-TR"/>
          </a:p>
        </p:txBody>
      </p:sp>
      <p:sp>
        <p:nvSpPr>
          <p:cNvPr id="3" name="Footer Placeholder 2"/>
          <p:cNvSpPr>
            <a:spLocks noGrp="1"/>
          </p:cNvSpPr>
          <p:nvPr>
            <p:ph type="ftr" sz="quarter" idx="11"/>
          </p:nvPr>
        </p:nvSpPr>
        <p:spPr/>
        <p:txBody>
          <a:bodyPr/>
          <a:lstStyle/>
          <a:p>
            <a:pPr>
              <a:defRPr/>
            </a:pPr>
            <a:endParaRPr lang="tr-TR"/>
          </a:p>
        </p:txBody>
      </p:sp>
      <p:sp>
        <p:nvSpPr>
          <p:cNvPr id="4" name="Slide Number Placeholder 3"/>
          <p:cNvSpPr>
            <a:spLocks noGrp="1"/>
          </p:cNvSpPr>
          <p:nvPr>
            <p:ph type="sldNum" sz="quarter" idx="12"/>
          </p:nvPr>
        </p:nvSpPr>
        <p:spPr/>
        <p:txBody>
          <a:bodyPr/>
          <a:lstStyle/>
          <a:p>
            <a:pPr>
              <a:defRPr/>
            </a:pPr>
            <a:fld id="{56D892E0-CE7D-46B0-83C6-32498614E456}" type="slidenum">
              <a:rPr lang="tr-TR" smtClean="0"/>
              <a:pPr>
                <a:defRPr/>
              </a:pPr>
              <a:t>‹#›</a:t>
            </a:fld>
            <a:endParaRPr lang="tr-TR"/>
          </a:p>
        </p:txBody>
      </p:sp>
    </p:spTree>
    <p:extLst>
      <p:ext uri="{BB962C8B-B14F-4D97-AF65-F5344CB8AC3E}">
        <p14:creationId xmlns:p14="http://schemas.microsoft.com/office/powerpoint/2010/main" val="1381680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983781" y="2399982"/>
            <a:ext cx="9288888" cy="8399939"/>
          </a:xfrm>
        </p:spPr>
        <p:txBody>
          <a:bodyPr anchor="b"/>
          <a:lstStyle>
            <a:lvl1pPr>
              <a:defRPr sz="10079"/>
            </a:lvl1pPr>
          </a:lstStyle>
          <a:p>
            <a:r>
              <a:rPr lang="tr-TR" smtClean="0"/>
              <a:t>Asıl başlık stili için tıklatın</a:t>
            </a:r>
            <a:endParaRPr lang="en-US" dirty="0"/>
          </a:p>
        </p:txBody>
      </p:sp>
      <p:sp>
        <p:nvSpPr>
          <p:cNvPr id="3" name="Content Placeholder 2"/>
          <p:cNvSpPr>
            <a:spLocks noGrp="1"/>
          </p:cNvSpPr>
          <p:nvPr>
            <p:ph idx="1"/>
          </p:nvPr>
        </p:nvSpPr>
        <p:spPr>
          <a:xfrm>
            <a:off x="12243933" y="5183305"/>
            <a:ext cx="14580216" cy="25583146"/>
          </a:xfrm>
        </p:spPr>
        <p:txBody>
          <a:bodyPr/>
          <a:lstStyle>
            <a:lvl1pPr>
              <a:defRPr sz="10079"/>
            </a:lvl1pPr>
            <a:lvl2pPr>
              <a:defRPr sz="8819"/>
            </a:lvl2pPr>
            <a:lvl3pPr>
              <a:defRPr sz="7559"/>
            </a:lvl3pPr>
            <a:lvl4pPr>
              <a:defRPr sz="6299"/>
            </a:lvl4pPr>
            <a:lvl5pPr>
              <a:defRPr sz="6299"/>
            </a:lvl5pPr>
            <a:lvl6pPr>
              <a:defRPr sz="6299"/>
            </a:lvl6pPr>
            <a:lvl7pPr>
              <a:defRPr sz="6299"/>
            </a:lvl7pPr>
            <a:lvl8pPr>
              <a:defRPr sz="6299"/>
            </a:lvl8pPr>
            <a:lvl9pPr>
              <a:defRPr sz="6299"/>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983781" y="10799923"/>
            <a:ext cx="9288888" cy="20008190"/>
          </a:xfrm>
        </p:spPr>
        <p:txBody>
          <a:bodyPr/>
          <a:lstStyle>
            <a:lvl1pPr marL="0" indent="0">
              <a:buNone/>
              <a:defRPr sz="5040"/>
            </a:lvl1pPr>
            <a:lvl2pPr marL="1440043" indent="0">
              <a:buNone/>
              <a:defRPr sz="4410"/>
            </a:lvl2pPr>
            <a:lvl3pPr marL="2880086" indent="0">
              <a:buNone/>
              <a:defRPr sz="3780"/>
            </a:lvl3pPr>
            <a:lvl4pPr marL="4320129" indent="0">
              <a:buNone/>
              <a:defRPr sz="3150"/>
            </a:lvl4pPr>
            <a:lvl5pPr marL="5760171" indent="0">
              <a:buNone/>
              <a:defRPr sz="3150"/>
            </a:lvl5pPr>
            <a:lvl6pPr marL="7200214" indent="0">
              <a:buNone/>
              <a:defRPr sz="3150"/>
            </a:lvl6pPr>
            <a:lvl7pPr marL="8640257" indent="0">
              <a:buNone/>
              <a:defRPr sz="3150"/>
            </a:lvl7pPr>
            <a:lvl8pPr marL="10080300" indent="0">
              <a:buNone/>
              <a:defRPr sz="3150"/>
            </a:lvl8pPr>
            <a:lvl9pPr marL="11520343" indent="0">
              <a:buNone/>
              <a:defRPr sz="3150"/>
            </a:lvl9pPr>
          </a:lstStyle>
          <a:p>
            <a:pPr lvl="0"/>
            <a:r>
              <a:rPr lang="tr-TR" smtClean="0"/>
              <a:t>Asıl metin stillerini düzenle</a:t>
            </a:r>
          </a:p>
        </p:txBody>
      </p:sp>
      <p:sp>
        <p:nvSpPr>
          <p:cNvPr id="5" name="Date Placeholder 4"/>
          <p:cNvSpPr>
            <a:spLocks noGrp="1"/>
          </p:cNvSpPr>
          <p:nvPr>
            <p:ph type="dt" sz="half" idx="10"/>
          </p:nvPr>
        </p:nvSpPr>
        <p:spPr/>
        <p:txBody>
          <a:bodyPr/>
          <a:lstStyle/>
          <a:p>
            <a:pPr>
              <a:defRPr/>
            </a:pPr>
            <a:endParaRPr lang="tr-TR"/>
          </a:p>
        </p:txBody>
      </p:sp>
      <p:sp>
        <p:nvSpPr>
          <p:cNvPr id="6" name="Footer Placeholder 5"/>
          <p:cNvSpPr>
            <a:spLocks noGrp="1"/>
          </p:cNvSpPr>
          <p:nvPr>
            <p:ph type="ftr" sz="quarter" idx="11"/>
          </p:nvPr>
        </p:nvSpPr>
        <p:spPr/>
        <p:txBody>
          <a:bodyPr/>
          <a:lstStyle/>
          <a:p>
            <a:pPr>
              <a:defRPr/>
            </a:pPr>
            <a:endParaRPr lang="tr-TR"/>
          </a:p>
        </p:txBody>
      </p:sp>
      <p:sp>
        <p:nvSpPr>
          <p:cNvPr id="7" name="Slide Number Placeholder 6"/>
          <p:cNvSpPr>
            <a:spLocks noGrp="1"/>
          </p:cNvSpPr>
          <p:nvPr>
            <p:ph type="sldNum" sz="quarter" idx="12"/>
          </p:nvPr>
        </p:nvSpPr>
        <p:spPr/>
        <p:txBody>
          <a:bodyPr/>
          <a:lstStyle/>
          <a:p>
            <a:pPr>
              <a:defRPr/>
            </a:pPr>
            <a:fld id="{56D892E0-CE7D-46B0-83C6-32498614E456}" type="slidenum">
              <a:rPr lang="tr-TR" smtClean="0"/>
              <a:pPr>
                <a:defRPr/>
              </a:pPr>
              <a:t>‹#›</a:t>
            </a:fld>
            <a:endParaRPr lang="tr-TR"/>
          </a:p>
        </p:txBody>
      </p:sp>
    </p:spTree>
    <p:extLst>
      <p:ext uri="{BB962C8B-B14F-4D97-AF65-F5344CB8AC3E}">
        <p14:creationId xmlns:p14="http://schemas.microsoft.com/office/powerpoint/2010/main" val="2332474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983781" y="2399982"/>
            <a:ext cx="9288888" cy="8399939"/>
          </a:xfrm>
        </p:spPr>
        <p:txBody>
          <a:bodyPr anchor="b"/>
          <a:lstStyle>
            <a:lvl1pPr>
              <a:defRPr sz="10079"/>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2243933" y="5183305"/>
            <a:ext cx="14580216" cy="25583146"/>
          </a:xfrm>
        </p:spPr>
        <p:txBody>
          <a:bodyPr anchor="t"/>
          <a:lstStyle>
            <a:lvl1pPr marL="0" indent="0">
              <a:buNone/>
              <a:defRPr sz="10079"/>
            </a:lvl1pPr>
            <a:lvl2pPr marL="1440043" indent="0">
              <a:buNone/>
              <a:defRPr sz="8819"/>
            </a:lvl2pPr>
            <a:lvl3pPr marL="2880086" indent="0">
              <a:buNone/>
              <a:defRPr sz="7559"/>
            </a:lvl3pPr>
            <a:lvl4pPr marL="4320129" indent="0">
              <a:buNone/>
              <a:defRPr sz="6299"/>
            </a:lvl4pPr>
            <a:lvl5pPr marL="5760171" indent="0">
              <a:buNone/>
              <a:defRPr sz="6299"/>
            </a:lvl5pPr>
            <a:lvl6pPr marL="7200214" indent="0">
              <a:buNone/>
              <a:defRPr sz="6299"/>
            </a:lvl6pPr>
            <a:lvl7pPr marL="8640257" indent="0">
              <a:buNone/>
              <a:defRPr sz="6299"/>
            </a:lvl7pPr>
            <a:lvl8pPr marL="10080300" indent="0">
              <a:buNone/>
              <a:defRPr sz="6299"/>
            </a:lvl8pPr>
            <a:lvl9pPr marL="11520343" indent="0">
              <a:buNone/>
              <a:defRPr sz="6299"/>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983781" y="10799923"/>
            <a:ext cx="9288888" cy="20008190"/>
          </a:xfrm>
        </p:spPr>
        <p:txBody>
          <a:bodyPr/>
          <a:lstStyle>
            <a:lvl1pPr marL="0" indent="0">
              <a:buNone/>
              <a:defRPr sz="5040"/>
            </a:lvl1pPr>
            <a:lvl2pPr marL="1440043" indent="0">
              <a:buNone/>
              <a:defRPr sz="4410"/>
            </a:lvl2pPr>
            <a:lvl3pPr marL="2880086" indent="0">
              <a:buNone/>
              <a:defRPr sz="3780"/>
            </a:lvl3pPr>
            <a:lvl4pPr marL="4320129" indent="0">
              <a:buNone/>
              <a:defRPr sz="3150"/>
            </a:lvl4pPr>
            <a:lvl5pPr marL="5760171" indent="0">
              <a:buNone/>
              <a:defRPr sz="3150"/>
            </a:lvl5pPr>
            <a:lvl6pPr marL="7200214" indent="0">
              <a:buNone/>
              <a:defRPr sz="3150"/>
            </a:lvl6pPr>
            <a:lvl7pPr marL="8640257" indent="0">
              <a:buNone/>
              <a:defRPr sz="3150"/>
            </a:lvl7pPr>
            <a:lvl8pPr marL="10080300" indent="0">
              <a:buNone/>
              <a:defRPr sz="3150"/>
            </a:lvl8pPr>
            <a:lvl9pPr marL="11520343" indent="0">
              <a:buNone/>
              <a:defRPr sz="3150"/>
            </a:lvl9pPr>
          </a:lstStyle>
          <a:p>
            <a:pPr lvl="0"/>
            <a:r>
              <a:rPr lang="tr-TR" smtClean="0"/>
              <a:t>Asıl metin stillerini düzenle</a:t>
            </a:r>
          </a:p>
        </p:txBody>
      </p:sp>
      <p:sp>
        <p:nvSpPr>
          <p:cNvPr id="5" name="Date Placeholder 4"/>
          <p:cNvSpPr>
            <a:spLocks noGrp="1"/>
          </p:cNvSpPr>
          <p:nvPr>
            <p:ph type="dt" sz="half" idx="10"/>
          </p:nvPr>
        </p:nvSpPr>
        <p:spPr/>
        <p:txBody>
          <a:bodyPr/>
          <a:lstStyle/>
          <a:p>
            <a:pPr>
              <a:defRPr/>
            </a:pPr>
            <a:endParaRPr lang="tr-TR"/>
          </a:p>
        </p:txBody>
      </p:sp>
      <p:sp>
        <p:nvSpPr>
          <p:cNvPr id="6" name="Footer Placeholder 5"/>
          <p:cNvSpPr>
            <a:spLocks noGrp="1"/>
          </p:cNvSpPr>
          <p:nvPr>
            <p:ph type="ftr" sz="quarter" idx="11"/>
          </p:nvPr>
        </p:nvSpPr>
        <p:spPr/>
        <p:txBody>
          <a:bodyPr/>
          <a:lstStyle/>
          <a:p>
            <a:pPr>
              <a:defRPr/>
            </a:pPr>
            <a:endParaRPr lang="tr-TR"/>
          </a:p>
        </p:txBody>
      </p:sp>
      <p:sp>
        <p:nvSpPr>
          <p:cNvPr id="7" name="Slide Number Placeholder 6"/>
          <p:cNvSpPr>
            <a:spLocks noGrp="1"/>
          </p:cNvSpPr>
          <p:nvPr>
            <p:ph type="sldNum" sz="quarter" idx="12"/>
          </p:nvPr>
        </p:nvSpPr>
        <p:spPr/>
        <p:txBody>
          <a:bodyPr/>
          <a:lstStyle/>
          <a:p>
            <a:pPr>
              <a:defRPr/>
            </a:pPr>
            <a:fld id="{56D892E0-CE7D-46B0-83C6-32498614E456}" type="slidenum">
              <a:rPr lang="tr-TR" smtClean="0"/>
              <a:pPr>
                <a:defRPr/>
              </a:pPr>
              <a:t>‹#›</a:t>
            </a:fld>
            <a:endParaRPr lang="tr-TR"/>
          </a:p>
        </p:txBody>
      </p:sp>
    </p:spTree>
    <p:extLst>
      <p:ext uri="{BB962C8B-B14F-4D97-AF65-F5344CB8AC3E}">
        <p14:creationId xmlns:p14="http://schemas.microsoft.com/office/powerpoint/2010/main" val="96832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030" y="1916662"/>
            <a:ext cx="24840367" cy="6958285"/>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980030" y="9583265"/>
            <a:ext cx="24840367" cy="22841504"/>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980031" y="33366432"/>
            <a:ext cx="6480095" cy="1916654"/>
          </a:xfrm>
          <a:prstGeom prst="rect">
            <a:avLst/>
          </a:prstGeom>
        </p:spPr>
        <p:txBody>
          <a:bodyPr vert="horz" lIns="91440" tIns="45720" rIns="91440" bIns="45720" rtlCol="0" anchor="ctr"/>
          <a:lstStyle>
            <a:lvl1pPr algn="l">
              <a:defRPr sz="3780">
                <a:solidFill>
                  <a:schemeClr val="tx1">
                    <a:tint val="75000"/>
                  </a:schemeClr>
                </a:solidFill>
              </a:defRPr>
            </a:lvl1pPr>
          </a:lstStyle>
          <a:p>
            <a:pPr>
              <a:defRPr/>
            </a:pPr>
            <a:endParaRPr lang="tr-TR"/>
          </a:p>
        </p:txBody>
      </p:sp>
      <p:sp>
        <p:nvSpPr>
          <p:cNvPr id="5" name="Footer Placeholder 4"/>
          <p:cNvSpPr>
            <a:spLocks noGrp="1"/>
          </p:cNvSpPr>
          <p:nvPr>
            <p:ph type="ftr" sz="quarter" idx="3"/>
          </p:nvPr>
        </p:nvSpPr>
        <p:spPr>
          <a:xfrm>
            <a:off x="9540142" y="33366432"/>
            <a:ext cx="9720142" cy="1916654"/>
          </a:xfrm>
          <a:prstGeom prst="rect">
            <a:avLst/>
          </a:prstGeom>
        </p:spPr>
        <p:txBody>
          <a:bodyPr vert="horz" lIns="91440" tIns="45720" rIns="91440" bIns="45720" rtlCol="0" anchor="ctr"/>
          <a:lstStyle>
            <a:lvl1pPr algn="ctr">
              <a:defRPr sz="3780">
                <a:solidFill>
                  <a:schemeClr val="tx1">
                    <a:tint val="75000"/>
                  </a:schemeClr>
                </a:solidFill>
              </a:defRPr>
            </a:lvl1pPr>
          </a:lstStyle>
          <a:p>
            <a:pPr>
              <a:defRPr/>
            </a:pPr>
            <a:endParaRPr lang="tr-TR"/>
          </a:p>
        </p:txBody>
      </p:sp>
      <p:sp>
        <p:nvSpPr>
          <p:cNvPr id="6" name="Slide Number Placeholder 5"/>
          <p:cNvSpPr>
            <a:spLocks noGrp="1"/>
          </p:cNvSpPr>
          <p:nvPr>
            <p:ph type="sldNum" sz="quarter" idx="4"/>
          </p:nvPr>
        </p:nvSpPr>
        <p:spPr>
          <a:xfrm>
            <a:off x="20340301" y="33366432"/>
            <a:ext cx="6480095" cy="1916654"/>
          </a:xfrm>
          <a:prstGeom prst="rect">
            <a:avLst/>
          </a:prstGeom>
        </p:spPr>
        <p:txBody>
          <a:bodyPr vert="horz" lIns="91440" tIns="45720" rIns="91440" bIns="45720" rtlCol="0" anchor="ctr"/>
          <a:lstStyle>
            <a:lvl1pPr algn="r">
              <a:defRPr sz="3780">
                <a:solidFill>
                  <a:schemeClr val="tx1">
                    <a:tint val="75000"/>
                  </a:schemeClr>
                </a:solidFill>
              </a:defRPr>
            </a:lvl1pPr>
          </a:lstStyle>
          <a:p>
            <a:pPr>
              <a:defRPr/>
            </a:pPr>
            <a:fld id="{56D892E0-CE7D-46B0-83C6-32498614E456}" type="slidenum">
              <a:rPr lang="tr-TR" smtClean="0"/>
              <a:pPr>
                <a:defRPr/>
              </a:pPr>
              <a:t>‹#›</a:t>
            </a:fld>
            <a:endParaRPr lang="tr-TR"/>
          </a:p>
        </p:txBody>
      </p:sp>
    </p:spTree>
    <p:extLst>
      <p:ext uri="{BB962C8B-B14F-4D97-AF65-F5344CB8AC3E}">
        <p14:creationId xmlns:p14="http://schemas.microsoft.com/office/powerpoint/2010/main" val="222666746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2880086" rtl="0" eaLnBrk="1" latinLnBrk="0" hangingPunct="1">
        <a:lnSpc>
          <a:spcPct val="90000"/>
        </a:lnSpc>
        <a:spcBef>
          <a:spcPct val="0"/>
        </a:spcBef>
        <a:buNone/>
        <a:defRPr sz="13859" kern="1200">
          <a:solidFill>
            <a:schemeClr val="tx1"/>
          </a:solidFill>
          <a:latin typeface="+mj-lt"/>
          <a:ea typeface="+mj-ea"/>
          <a:cs typeface="+mj-cs"/>
        </a:defRPr>
      </a:lvl1pPr>
    </p:titleStyle>
    <p:bodyStyle>
      <a:lvl1pPr marL="720021" indent="-720021" algn="l" defTabSz="2880086" rtl="0" eaLnBrk="1" latinLnBrk="0" hangingPunct="1">
        <a:lnSpc>
          <a:spcPct val="90000"/>
        </a:lnSpc>
        <a:spcBef>
          <a:spcPts val="3150"/>
        </a:spcBef>
        <a:buFont typeface="Arial" panose="020B0604020202020204" pitchFamily="34" charset="0"/>
        <a:buChar char="•"/>
        <a:defRPr sz="8819" kern="1200">
          <a:solidFill>
            <a:schemeClr val="tx1"/>
          </a:solidFill>
          <a:latin typeface="+mn-lt"/>
          <a:ea typeface="+mn-ea"/>
          <a:cs typeface="+mn-cs"/>
        </a:defRPr>
      </a:lvl1pPr>
      <a:lvl2pPr marL="2160064" indent="-720021" algn="l" defTabSz="2880086" rtl="0" eaLnBrk="1" latinLnBrk="0" hangingPunct="1">
        <a:lnSpc>
          <a:spcPct val="90000"/>
        </a:lnSpc>
        <a:spcBef>
          <a:spcPts val="1575"/>
        </a:spcBef>
        <a:buFont typeface="Arial" panose="020B0604020202020204" pitchFamily="34" charset="0"/>
        <a:buChar char="•"/>
        <a:defRPr sz="7559" kern="1200">
          <a:solidFill>
            <a:schemeClr val="tx1"/>
          </a:solidFill>
          <a:latin typeface="+mn-lt"/>
          <a:ea typeface="+mn-ea"/>
          <a:cs typeface="+mn-cs"/>
        </a:defRPr>
      </a:lvl2pPr>
      <a:lvl3pPr marL="3600107" indent="-720021" algn="l" defTabSz="2880086" rtl="0" eaLnBrk="1" latinLnBrk="0" hangingPunct="1">
        <a:lnSpc>
          <a:spcPct val="90000"/>
        </a:lnSpc>
        <a:spcBef>
          <a:spcPts val="1575"/>
        </a:spcBef>
        <a:buFont typeface="Arial" panose="020B0604020202020204" pitchFamily="34" charset="0"/>
        <a:buChar char="•"/>
        <a:defRPr sz="6299" kern="1200">
          <a:solidFill>
            <a:schemeClr val="tx1"/>
          </a:solidFill>
          <a:latin typeface="+mn-lt"/>
          <a:ea typeface="+mn-ea"/>
          <a:cs typeface="+mn-cs"/>
        </a:defRPr>
      </a:lvl3pPr>
      <a:lvl4pPr marL="5040150"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4pPr>
      <a:lvl5pPr marL="6480193"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5pPr>
      <a:lvl6pPr marL="7920236"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6pPr>
      <a:lvl7pPr marL="9360278"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7pPr>
      <a:lvl8pPr marL="10800321"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8pPr>
      <a:lvl9pPr marL="12240364"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9pPr>
    </p:bodyStyle>
    <p:otherStyle>
      <a:defPPr>
        <a:defRPr lang="en-US"/>
      </a:defPPr>
      <a:lvl1pPr marL="0" algn="l" defTabSz="2880086" rtl="0" eaLnBrk="1" latinLnBrk="0" hangingPunct="1">
        <a:defRPr sz="5669" kern="1200">
          <a:solidFill>
            <a:schemeClr val="tx1"/>
          </a:solidFill>
          <a:latin typeface="+mn-lt"/>
          <a:ea typeface="+mn-ea"/>
          <a:cs typeface="+mn-cs"/>
        </a:defRPr>
      </a:lvl1pPr>
      <a:lvl2pPr marL="1440043" algn="l" defTabSz="2880086" rtl="0" eaLnBrk="1" latinLnBrk="0" hangingPunct="1">
        <a:defRPr sz="5669" kern="1200">
          <a:solidFill>
            <a:schemeClr val="tx1"/>
          </a:solidFill>
          <a:latin typeface="+mn-lt"/>
          <a:ea typeface="+mn-ea"/>
          <a:cs typeface="+mn-cs"/>
        </a:defRPr>
      </a:lvl2pPr>
      <a:lvl3pPr marL="2880086" algn="l" defTabSz="2880086" rtl="0" eaLnBrk="1" latinLnBrk="0" hangingPunct="1">
        <a:defRPr sz="5669" kern="1200">
          <a:solidFill>
            <a:schemeClr val="tx1"/>
          </a:solidFill>
          <a:latin typeface="+mn-lt"/>
          <a:ea typeface="+mn-ea"/>
          <a:cs typeface="+mn-cs"/>
        </a:defRPr>
      </a:lvl3pPr>
      <a:lvl4pPr marL="4320129" algn="l" defTabSz="2880086" rtl="0" eaLnBrk="1" latinLnBrk="0" hangingPunct="1">
        <a:defRPr sz="5669" kern="1200">
          <a:solidFill>
            <a:schemeClr val="tx1"/>
          </a:solidFill>
          <a:latin typeface="+mn-lt"/>
          <a:ea typeface="+mn-ea"/>
          <a:cs typeface="+mn-cs"/>
        </a:defRPr>
      </a:lvl4pPr>
      <a:lvl5pPr marL="5760171" algn="l" defTabSz="2880086" rtl="0" eaLnBrk="1" latinLnBrk="0" hangingPunct="1">
        <a:defRPr sz="5669" kern="1200">
          <a:solidFill>
            <a:schemeClr val="tx1"/>
          </a:solidFill>
          <a:latin typeface="+mn-lt"/>
          <a:ea typeface="+mn-ea"/>
          <a:cs typeface="+mn-cs"/>
        </a:defRPr>
      </a:lvl5pPr>
      <a:lvl6pPr marL="7200214" algn="l" defTabSz="2880086" rtl="0" eaLnBrk="1" latinLnBrk="0" hangingPunct="1">
        <a:defRPr sz="5669" kern="1200">
          <a:solidFill>
            <a:schemeClr val="tx1"/>
          </a:solidFill>
          <a:latin typeface="+mn-lt"/>
          <a:ea typeface="+mn-ea"/>
          <a:cs typeface="+mn-cs"/>
        </a:defRPr>
      </a:lvl6pPr>
      <a:lvl7pPr marL="8640257" algn="l" defTabSz="2880086" rtl="0" eaLnBrk="1" latinLnBrk="0" hangingPunct="1">
        <a:defRPr sz="5669" kern="1200">
          <a:solidFill>
            <a:schemeClr val="tx1"/>
          </a:solidFill>
          <a:latin typeface="+mn-lt"/>
          <a:ea typeface="+mn-ea"/>
          <a:cs typeface="+mn-cs"/>
        </a:defRPr>
      </a:lvl7pPr>
      <a:lvl8pPr marL="10080300" algn="l" defTabSz="2880086" rtl="0" eaLnBrk="1" latinLnBrk="0" hangingPunct="1">
        <a:defRPr sz="5669" kern="1200">
          <a:solidFill>
            <a:schemeClr val="tx1"/>
          </a:solidFill>
          <a:latin typeface="+mn-lt"/>
          <a:ea typeface="+mn-ea"/>
          <a:cs typeface="+mn-cs"/>
        </a:defRPr>
      </a:lvl8pPr>
      <a:lvl9pPr marL="11520343" algn="l" defTabSz="2880086" rtl="0" eaLnBrk="1" latinLnBrk="0" hangingPunct="1">
        <a:defRPr sz="56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aintBrush/>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8772" y="3526261"/>
            <a:ext cx="25922880" cy="3440148"/>
          </a:xfrm>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ormAutofit fontScale="90000"/>
          </a:bodyPr>
          <a:lstStyle/>
          <a:p>
            <a:r>
              <a:rPr lang="tr-TR" sz="5714" b="1" dirty="0" smtClean="0">
                <a:solidFill>
                  <a:schemeClr val="accent5">
                    <a:lumMod val="50000"/>
                  </a:schemeClr>
                </a:solidFill>
                <a:latin typeface="Cambria" panose="02040503050406030204" pitchFamily="18" charset="0"/>
              </a:rPr>
              <a:t/>
            </a:r>
            <a:br>
              <a:rPr lang="tr-TR" sz="5714" b="1" dirty="0" smtClean="0">
                <a:solidFill>
                  <a:schemeClr val="accent5">
                    <a:lumMod val="50000"/>
                  </a:schemeClr>
                </a:solidFill>
                <a:latin typeface="Cambria" panose="02040503050406030204" pitchFamily="18" charset="0"/>
              </a:rPr>
            </a:br>
            <a:r>
              <a:rPr lang="tr-TR" sz="5714" b="1" dirty="0" smtClean="0">
                <a:solidFill>
                  <a:schemeClr val="accent5">
                    <a:lumMod val="50000"/>
                  </a:schemeClr>
                </a:solidFill>
                <a:latin typeface="Cambria" panose="02040503050406030204" pitchFamily="18" charset="0"/>
              </a:rPr>
              <a:t/>
            </a:r>
            <a:br>
              <a:rPr lang="tr-TR" sz="5714" b="1" dirty="0" smtClean="0">
                <a:solidFill>
                  <a:schemeClr val="accent5">
                    <a:lumMod val="50000"/>
                  </a:schemeClr>
                </a:solidFill>
                <a:latin typeface="Cambria" panose="02040503050406030204" pitchFamily="18" charset="0"/>
              </a:rPr>
            </a:br>
            <a:r>
              <a:rPr lang="tr-TR" sz="5714" b="1" dirty="0" smtClean="0">
                <a:solidFill>
                  <a:schemeClr val="accent5">
                    <a:lumMod val="50000"/>
                  </a:schemeClr>
                </a:solidFill>
                <a:latin typeface="Cambria" panose="02040503050406030204" pitchFamily="18" charset="0"/>
              </a:rPr>
              <a:t>Proje Takip ve Yönetim Sistemi</a:t>
            </a:r>
            <a:r>
              <a:rPr lang="tr-TR" sz="2500" b="1" dirty="0">
                <a:solidFill>
                  <a:srgbClr val="800000"/>
                </a:solidFill>
                <a:effectLst>
                  <a:outerShdw blurRad="38100" dist="38100" dir="2700000" algn="tl">
                    <a:srgbClr val="000000">
                      <a:alpha val="43137"/>
                    </a:srgbClr>
                  </a:outerShdw>
                </a:effectLst>
                <a:latin typeface="Cambria" panose="02040503050406030204" pitchFamily="18" charset="0"/>
              </a:rPr>
              <a:t/>
            </a:r>
            <a:br>
              <a:rPr lang="tr-TR" sz="2500" b="1" dirty="0">
                <a:solidFill>
                  <a:srgbClr val="800000"/>
                </a:solidFill>
                <a:effectLst>
                  <a:outerShdw blurRad="38100" dist="38100" dir="2700000" algn="tl">
                    <a:srgbClr val="000000">
                      <a:alpha val="43137"/>
                    </a:srgbClr>
                  </a:outerShdw>
                </a:effectLst>
                <a:latin typeface="Cambria" panose="02040503050406030204" pitchFamily="18" charset="0"/>
              </a:rPr>
            </a:br>
            <a:r>
              <a:rPr lang="tr-TR" sz="2500" b="1" dirty="0" smtClean="0">
                <a:solidFill>
                  <a:srgbClr val="800000"/>
                </a:solidFill>
                <a:effectLst>
                  <a:outerShdw blurRad="38100" dist="38100" dir="2700000" algn="tl">
                    <a:srgbClr val="000000">
                      <a:alpha val="43137"/>
                    </a:srgbClr>
                  </a:outerShdw>
                </a:effectLst>
                <a:latin typeface="Cambria" panose="02040503050406030204" pitchFamily="18" charset="0"/>
              </a:rPr>
              <a:t/>
            </a:r>
            <a:br>
              <a:rPr lang="tr-TR" sz="2500" b="1" dirty="0" smtClean="0">
                <a:solidFill>
                  <a:srgbClr val="800000"/>
                </a:solidFill>
                <a:effectLst>
                  <a:outerShdw blurRad="38100" dist="38100" dir="2700000" algn="tl">
                    <a:srgbClr val="000000">
                      <a:alpha val="43137"/>
                    </a:srgbClr>
                  </a:outerShdw>
                </a:effectLst>
                <a:latin typeface="Cambria" panose="02040503050406030204" pitchFamily="18" charset="0"/>
              </a:rPr>
            </a:br>
            <a:r>
              <a:rPr lang="tr-TR" sz="4400" b="1" dirty="0" smtClean="0">
                <a:latin typeface="Cambria" panose="02040503050406030204" pitchFamily="18" charset="0"/>
              </a:rPr>
              <a:t>Özgür YILDIZ</a:t>
            </a:r>
            <a:br>
              <a:rPr lang="tr-TR" sz="4400" b="1" dirty="0" smtClean="0">
                <a:latin typeface="Cambria" panose="02040503050406030204" pitchFamily="18" charset="0"/>
              </a:rPr>
            </a:br>
            <a:r>
              <a:rPr lang="tr-TR" sz="3214" b="1" dirty="0">
                <a:latin typeface="Cambria" panose="02040503050406030204" pitchFamily="18" charset="0"/>
              </a:rPr>
              <a:t/>
            </a:r>
            <a:br>
              <a:rPr lang="tr-TR" sz="3214" b="1" dirty="0">
                <a:latin typeface="Cambria" panose="02040503050406030204" pitchFamily="18" charset="0"/>
              </a:rPr>
            </a:br>
            <a:r>
              <a:rPr lang="tr-TR" sz="2857" dirty="0" smtClean="0">
                <a:latin typeface="Cambria" panose="02040503050406030204" pitchFamily="18" charset="0"/>
              </a:rPr>
              <a:t>Cumhuriyet </a:t>
            </a:r>
            <a:r>
              <a:rPr lang="tr-TR" sz="2857" dirty="0">
                <a:latin typeface="Cambria" panose="02040503050406030204" pitchFamily="18" charset="0"/>
              </a:rPr>
              <a:t>Üniversitesi Bilgisayar Mühendisliği Bölümü, Sivas</a:t>
            </a:r>
            <a:r>
              <a:rPr lang="en-US" sz="2857" dirty="0">
                <a:latin typeface="Cambria" panose="02040503050406030204" pitchFamily="18" charset="0"/>
              </a:rPr>
              <a:t>, Turk</a:t>
            </a:r>
            <a:r>
              <a:rPr lang="tr-TR" sz="2857" dirty="0">
                <a:latin typeface="Cambria" panose="02040503050406030204" pitchFamily="18" charset="0"/>
              </a:rPr>
              <a:t>iye</a:t>
            </a:r>
            <a:br>
              <a:rPr lang="tr-TR" sz="2857" dirty="0">
                <a:latin typeface="Cambria" panose="02040503050406030204" pitchFamily="18" charset="0"/>
              </a:rPr>
            </a:br>
            <a:r>
              <a:rPr lang="tr-TR" sz="2857" dirty="0">
                <a:latin typeface="Cambria" panose="02040503050406030204" pitchFamily="18" charset="0"/>
              </a:rPr>
              <a:t/>
            </a:r>
            <a:br>
              <a:rPr lang="tr-TR" sz="2857" dirty="0">
                <a:latin typeface="Cambria" panose="02040503050406030204" pitchFamily="18" charset="0"/>
              </a:rPr>
            </a:br>
            <a:r>
              <a:rPr lang="tr-TR" sz="2857" dirty="0" smtClean="0">
                <a:solidFill>
                  <a:schemeClr val="bg2">
                    <a:lumMod val="10000"/>
                  </a:schemeClr>
                </a:solidFill>
                <a:latin typeface="Cambria" panose="02040503050406030204" pitchFamily="18" charset="0"/>
              </a:rPr>
              <a:t>e-mail : ozguryildizzz@yandex.com</a:t>
            </a:r>
            <a:endParaRPr lang="tr-TR" sz="3214" b="1" dirty="0">
              <a:solidFill>
                <a:schemeClr val="accent2">
                  <a:lumMod val="50000"/>
                </a:schemeClr>
              </a:solidFill>
              <a:latin typeface="Cambria" panose="02040503050406030204" pitchFamily="18" charset="0"/>
            </a:endParaRPr>
          </a:p>
        </p:txBody>
      </p:sp>
      <p:graphicFrame>
        <p:nvGraphicFramePr>
          <p:cNvPr id="7" name="Tablo 6"/>
          <p:cNvGraphicFramePr>
            <a:graphicFrameLocks noGrp="1"/>
          </p:cNvGraphicFramePr>
          <p:nvPr>
            <p:extLst>
              <p:ext uri="{D42A27DB-BD31-4B8C-83A1-F6EECF244321}">
                <p14:modId xmlns:p14="http://schemas.microsoft.com/office/powerpoint/2010/main" val="2854538516"/>
              </p:ext>
            </p:extLst>
          </p:nvPr>
        </p:nvGraphicFramePr>
        <p:xfrm>
          <a:off x="1438772" y="7576282"/>
          <a:ext cx="25922879" cy="3311567"/>
        </p:xfrm>
        <a:graphic>
          <a:graphicData uri="http://schemas.openxmlformats.org/drawingml/2006/table">
            <a:tbl>
              <a:tblPr firstRow="1" bandRow="1">
                <a:tableStyleId>{5A111915-BE36-4E01-A7E5-04B1672EAD32}</a:tableStyleId>
              </a:tblPr>
              <a:tblGrid>
                <a:gridCol w="25922879">
                  <a:extLst>
                    <a:ext uri="{9D8B030D-6E8A-4147-A177-3AD203B41FA5}">
                      <a16:colId xmlns:a16="http://schemas.microsoft.com/office/drawing/2014/main" val="399980441"/>
                    </a:ext>
                  </a:extLst>
                </a:gridCol>
              </a:tblGrid>
              <a:tr h="554695">
                <a:tc>
                  <a:txBody>
                    <a:bodyPr/>
                    <a:lstStyle/>
                    <a:p>
                      <a:r>
                        <a:rPr lang="tr-TR" sz="2800" noProof="0" dirty="0" smtClean="0"/>
                        <a:t>ÖZET</a:t>
                      </a:r>
                      <a:endParaRPr lang="en-US" sz="2800" noProof="0" dirty="0"/>
                    </a:p>
                  </a:txBody>
                  <a:tcPr marL="130628" marR="130628" marT="65314" marB="65314"/>
                </a:tc>
                <a:extLst>
                  <a:ext uri="{0D108BD9-81ED-4DB2-BD59-A6C34878D82A}">
                    <a16:rowId xmlns:a16="http://schemas.microsoft.com/office/drawing/2014/main" val="1444138951"/>
                  </a:ext>
                </a:extLst>
              </a:tr>
              <a:tr h="2754219">
                <a:tc>
                  <a:txBody>
                    <a:bodyPr/>
                    <a:lstStyle/>
                    <a:p>
                      <a:r>
                        <a:rPr lang="tr-TR" sz="2800" kern="1200" dirty="0" smtClean="0">
                          <a:solidFill>
                            <a:schemeClr val="tx1"/>
                          </a:solidFill>
                          <a:effectLst/>
                          <a:latin typeface="+mn-lt"/>
                          <a:ea typeface="+mn-ea"/>
                          <a:cs typeface="+mn-cs"/>
                        </a:rPr>
                        <a:t>Günümüzde teknolojinin gelişim hızı artarak devam ettiği ve hayatımızda ki ihtiyaçların da çeşitlendiği bir dönemde yazılım teknolojilerine olan ihtiyaç artmış ve yazılım teknolojilerinin gelişimi de bu ölçekte artarak devam etmektedir. Bu sayede karşılaşılan problemlere günümüz teknolojisi ile birçok platformdan erişerek çözüm getirilebilmektedir. Yani bazı yazılım geliştiricileri aynı işi farklı platformlar içinde geliştirerek kullanıcıların probleme veya olaya farklı platformlardan aynı anda ulaşmasını sağlayarak daha evrensel çözüm sunmayı amaçlamaktadır.  Bu açıdan bakıldığında yazılım geliştiricilerinin bu yazılımları geliştirirken kullanacağı geliştirme araçlarının kullanımı, takibi ve yönetimi bir hayli zor olduğundan hazırlamış olduğumuz Proje Takip Yönetim Sistemi ile bu zorlukları aşarak yazılım projelerinin her aşamasında takibinin ve yönetiminin tek bir uygulamada toplanarak kolaylaştırılması planlanmaktadır.</a:t>
                      </a:r>
                      <a:endParaRPr lang="tr-TR" sz="2800" kern="1200" dirty="0">
                        <a:solidFill>
                          <a:schemeClr val="tx1"/>
                        </a:solidFill>
                        <a:effectLst/>
                        <a:latin typeface="+mn-lt"/>
                        <a:ea typeface="+mn-ea"/>
                        <a:cs typeface="+mn-cs"/>
                      </a:endParaRPr>
                    </a:p>
                  </a:txBody>
                  <a:tcPr marL="130628" marR="130628" marT="65314" marB="65314"/>
                </a:tc>
                <a:extLst>
                  <a:ext uri="{0D108BD9-81ED-4DB2-BD59-A6C34878D82A}">
                    <a16:rowId xmlns:a16="http://schemas.microsoft.com/office/drawing/2014/main" val="1182934865"/>
                  </a:ext>
                </a:extLst>
              </a:tr>
            </a:tbl>
          </a:graphicData>
        </a:graphic>
      </p:graphicFrame>
      <p:graphicFrame>
        <p:nvGraphicFramePr>
          <p:cNvPr id="45" name="Tablo 44"/>
          <p:cNvGraphicFramePr>
            <a:graphicFrameLocks noGrp="1"/>
          </p:cNvGraphicFramePr>
          <p:nvPr>
            <p:extLst>
              <p:ext uri="{D42A27DB-BD31-4B8C-83A1-F6EECF244321}">
                <p14:modId xmlns:p14="http://schemas.microsoft.com/office/powerpoint/2010/main" val="1696657450"/>
              </p:ext>
            </p:extLst>
          </p:nvPr>
        </p:nvGraphicFramePr>
        <p:xfrm>
          <a:off x="1488410" y="11336372"/>
          <a:ext cx="12652836" cy="3091677"/>
        </p:xfrm>
        <a:graphic>
          <a:graphicData uri="http://schemas.openxmlformats.org/drawingml/2006/table">
            <a:tbl>
              <a:tblPr firstRow="1" bandRow="1">
                <a:tableStyleId>{5A111915-BE36-4E01-A7E5-04B1672EAD32}</a:tableStyleId>
              </a:tblPr>
              <a:tblGrid>
                <a:gridCol w="12652836">
                  <a:extLst>
                    <a:ext uri="{9D8B030D-6E8A-4147-A177-3AD203B41FA5}">
                      <a16:colId xmlns:a16="http://schemas.microsoft.com/office/drawing/2014/main" val="399980441"/>
                    </a:ext>
                  </a:extLst>
                </a:gridCol>
              </a:tblGrid>
              <a:tr h="323918">
                <a:tc>
                  <a:txBody>
                    <a:bodyPr/>
                    <a:lstStyle/>
                    <a:p>
                      <a:r>
                        <a:rPr lang="tr-TR" sz="2800" noProof="0" dirty="0" smtClean="0"/>
                        <a:t>AMAÇ</a:t>
                      </a:r>
                      <a:endParaRPr lang="en-US" sz="2800" noProof="0" dirty="0"/>
                    </a:p>
                  </a:txBody>
                  <a:tcPr marL="130628" marR="130628" marT="65314" marB="65314"/>
                </a:tc>
                <a:extLst>
                  <a:ext uri="{0D108BD9-81ED-4DB2-BD59-A6C34878D82A}">
                    <a16:rowId xmlns:a16="http://schemas.microsoft.com/office/drawing/2014/main" val="1444138951"/>
                  </a:ext>
                </a:extLst>
              </a:tr>
              <a:tr h="2534329">
                <a:tc>
                  <a:txBody>
                    <a:bodyPr/>
                    <a:lstStyle/>
                    <a:p>
                      <a:r>
                        <a:rPr lang="tr-TR" sz="2800" kern="1200" dirty="0" smtClean="0">
                          <a:solidFill>
                            <a:schemeClr val="tx1"/>
                          </a:solidFill>
                          <a:effectLst/>
                          <a:latin typeface="+mn-lt"/>
                          <a:ea typeface="+mn-ea"/>
                          <a:cs typeface="+mn-cs"/>
                        </a:rPr>
                        <a:t>Projemizin amacı; yazılım projelerinde geliştiricinin kullandığı geliştirme ortamlarına erişimi tek bir programda toplayıp, projelerin tüm teknik detaylarını sistem üzerinden kaydederek bir doküman dosyası oluşturup, projenin gelişimini takip edip tüm geliştirme araçlarına eş zamanlı olarak çok pratik bir şekilde erişerek, son kaldığımız yerden projelerimizi geliştirmemizi ve devam ettirmemizi amaçlar.</a:t>
                      </a:r>
                      <a:endParaRPr lang="tr-TR" sz="2800" kern="1200" dirty="0">
                        <a:solidFill>
                          <a:schemeClr val="tx1"/>
                        </a:solidFill>
                        <a:effectLst/>
                        <a:latin typeface="+mn-lt"/>
                        <a:ea typeface="+mn-ea"/>
                        <a:cs typeface="+mn-cs"/>
                      </a:endParaRPr>
                    </a:p>
                  </a:txBody>
                  <a:tcPr marL="130628" marR="130628" marT="65314" marB="65314"/>
                </a:tc>
                <a:extLst>
                  <a:ext uri="{0D108BD9-81ED-4DB2-BD59-A6C34878D82A}">
                    <a16:rowId xmlns:a16="http://schemas.microsoft.com/office/drawing/2014/main" val="1182934865"/>
                  </a:ext>
                </a:extLst>
              </a:tr>
            </a:tbl>
          </a:graphicData>
        </a:graphic>
      </p:graphicFrame>
      <p:graphicFrame>
        <p:nvGraphicFramePr>
          <p:cNvPr id="48" name="Tablo 47"/>
          <p:cNvGraphicFramePr>
            <a:graphicFrameLocks noGrp="1"/>
          </p:cNvGraphicFramePr>
          <p:nvPr>
            <p:extLst>
              <p:ext uri="{D42A27DB-BD31-4B8C-83A1-F6EECF244321}">
                <p14:modId xmlns:p14="http://schemas.microsoft.com/office/powerpoint/2010/main" val="3197000743"/>
              </p:ext>
            </p:extLst>
          </p:nvPr>
        </p:nvGraphicFramePr>
        <p:xfrm>
          <a:off x="14761725" y="32489313"/>
          <a:ext cx="12671814" cy="2937630"/>
        </p:xfrm>
        <a:graphic>
          <a:graphicData uri="http://schemas.openxmlformats.org/drawingml/2006/table">
            <a:tbl>
              <a:tblPr firstRow="1" bandRow="1">
                <a:tableStyleId>{5A111915-BE36-4E01-A7E5-04B1672EAD32}</a:tableStyleId>
              </a:tblPr>
              <a:tblGrid>
                <a:gridCol w="12671814">
                  <a:extLst>
                    <a:ext uri="{9D8B030D-6E8A-4147-A177-3AD203B41FA5}">
                      <a16:colId xmlns:a16="http://schemas.microsoft.com/office/drawing/2014/main" val="399980441"/>
                    </a:ext>
                  </a:extLst>
                </a:gridCol>
              </a:tblGrid>
              <a:tr h="371260">
                <a:tc>
                  <a:txBody>
                    <a:bodyPr/>
                    <a:lstStyle/>
                    <a:p>
                      <a:r>
                        <a:rPr lang="tr-TR" sz="2900" noProof="0" dirty="0" smtClean="0"/>
                        <a:t>REFERANSLAR</a:t>
                      </a:r>
                      <a:endParaRPr lang="en-US" sz="2900" noProof="0" dirty="0" smtClean="0"/>
                    </a:p>
                  </a:txBody>
                  <a:tcPr marL="130628" marR="130628" marT="65314" marB="65314"/>
                </a:tc>
                <a:extLst>
                  <a:ext uri="{0D108BD9-81ED-4DB2-BD59-A6C34878D82A}">
                    <a16:rowId xmlns:a16="http://schemas.microsoft.com/office/drawing/2014/main" val="1444138951"/>
                  </a:ext>
                </a:extLst>
              </a:tr>
              <a:tr h="2365042">
                <a:tc>
                  <a:txBody>
                    <a:bodyPr/>
                    <a:lstStyle/>
                    <a:p>
                      <a:pPr marL="457200" lvl="0" indent="-457200">
                        <a:buFont typeface="+mj-lt"/>
                        <a:buAutoNum type="arabicPeriod"/>
                      </a:pPr>
                      <a:r>
                        <a:rPr lang="tr-TR" sz="2800" b="0" i="0" u="none" strike="noStrike" kern="1200" dirty="0" smtClean="0">
                          <a:solidFill>
                            <a:schemeClr val="tx1"/>
                          </a:solidFill>
                          <a:effectLst/>
                          <a:latin typeface="+mn-lt"/>
                          <a:ea typeface="+mn-ea"/>
                          <a:cs typeface="+mn-cs"/>
                        </a:rPr>
                        <a:t>https://www.tutorialspoint.com/java/</a:t>
                      </a:r>
                    </a:p>
                    <a:p>
                      <a:pPr marL="457200" lvl="0" indent="-457200">
                        <a:buFont typeface="+mj-lt"/>
                        <a:buAutoNum type="arabicPeriod"/>
                      </a:pPr>
                      <a:r>
                        <a:rPr lang="tr-TR" sz="2800" b="0" i="0" u="none" strike="noStrike" kern="1200" dirty="0" smtClean="0">
                          <a:solidFill>
                            <a:schemeClr val="tx1"/>
                          </a:solidFill>
                          <a:effectLst/>
                          <a:latin typeface="+mn-lt"/>
                          <a:ea typeface="+mn-ea"/>
                          <a:cs typeface="+mn-cs"/>
                        </a:rPr>
                        <a:t>https://stackoverflow.com/questions/tagged/java</a:t>
                      </a:r>
                    </a:p>
                    <a:p>
                      <a:pPr marL="457200" lvl="0" indent="-457200">
                        <a:buFont typeface="+mj-lt"/>
                        <a:buAutoNum type="arabicPeriod"/>
                      </a:pPr>
                      <a:r>
                        <a:rPr lang="tr-TR" sz="2800" b="0" i="0" u="none" strike="noStrike" kern="1200" dirty="0" smtClean="0">
                          <a:solidFill>
                            <a:schemeClr val="tx1"/>
                          </a:solidFill>
                          <a:effectLst/>
                          <a:latin typeface="+mn-lt"/>
                          <a:ea typeface="+mn-ea"/>
                          <a:cs typeface="+mn-cs"/>
                        </a:rPr>
                        <a:t>https://docs.oracle.com/javase/7/docs/api/java/sql/package-summary.html</a:t>
                      </a:r>
                    </a:p>
                    <a:p>
                      <a:pPr marL="457200" lvl="0" indent="-457200">
                        <a:buFont typeface="+mj-lt"/>
                        <a:buAutoNum type="arabicPeriod"/>
                      </a:pPr>
                      <a:r>
                        <a:rPr lang="tr-TR" sz="2800" b="0" i="0" u="none" strike="noStrike" kern="1200" dirty="0" smtClean="0">
                          <a:solidFill>
                            <a:schemeClr val="tx1"/>
                          </a:solidFill>
                          <a:effectLst/>
                          <a:latin typeface="+mn-lt"/>
                          <a:ea typeface="+mn-ea"/>
                          <a:cs typeface="+mn-cs"/>
                        </a:rPr>
                        <a:t>https://docs.oracle.com/javase/7/docs/api/java/lang/Process.html</a:t>
                      </a:r>
                    </a:p>
                    <a:p>
                      <a:pPr marL="0" lvl="0" indent="0">
                        <a:buFont typeface="+mj-lt"/>
                        <a:buNone/>
                      </a:pPr>
                      <a:endParaRPr lang="tr-TR" sz="2200" b="0" i="0" u="none" strike="noStrike" kern="1200" dirty="0">
                        <a:solidFill>
                          <a:schemeClr val="tx1"/>
                        </a:solidFill>
                        <a:effectLst/>
                        <a:latin typeface="+mn-lt"/>
                        <a:ea typeface="+mn-ea"/>
                        <a:cs typeface="+mn-cs"/>
                      </a:endParaRPr>
                    </a:p>
                  </a:txBody>
                  <a:tcPr marL="130628" marR="130628" marT="65314" marB="65314"/>
                </a:tc>
                <a:extLst>
                  <a:ext uri="{0D108BD9-81ED-4DB2-BD59-A6C34878D82A}">
                    <a16:rowId xmlns:a16="http://schemas.microsoft.com/office/drawing/2014/main" val="1182934865"/>
                  </a:ext>
                </a:extLst>
              </a:tr>
            </a:tbl>
          </a:graphicData>
        </a:graphic>
      </p:graphicFrame>
      <p:graphicFrame>
        <p:nvGraphicFramePr>
          <p:cNvPr id="50" name="Tablo 49"/>
          <p:cNvGraphicFramePr>
            <a:graphicFrameLocks noGrp="1"/>
          </p:cNvGraphicFramePr>
          <p:nvPr>
            <p:extLst>
              <p:ext uri="{D42A27DB-BD31-4B8C-83A1-F6EECF244321}">
                <p14:modId xmlns:p14="http://schemas.microsoft.com/office/powerpoint/2010/main" val="2193802739"/>
              </p:ext>
            </p:extLst>
          </p:nvPr>
        </p:nvGraphicFramePr>
        <p:xfrm>
          <a:off x="1507870" y="22540697"/>
          <a:ext cx="12652836" cy="12886246"/>
        </p:xfrm>
        <a:graphic>
          <a:graphicData uri="http://schemas.openxmlformats.org/drawingml/2006/table">
            <a:tbl>
              <a:tblPr firstRow="1" bandRow="1">
                <a:tableStyleId>{5A111915-BE36-4E01-A7E5-04B1672EAD32}</a:tableStyleId>
              </a:tblPr>
              <a:tblGrid>
                <a:gridCol w="12652836">
                  <a:extLst>
                    <a:ext uri="{9D8B030D-6E8A-4147-A177-3AD203B41FA5}">
                      <a16:colId xmlns:a16="http://schemas.microsoft.com/office/drawing/2014/main" val="399980441"/>
                    </a:ext>
                  </a:extLst>
                </a:gridCol>
              </a:tblGrid>
              <a:tr h="603188">
                <a:tc>
                  <a:txBody>
                    <a:bodyPr/>
                    <a:lstStyle/>
                    <a:p>
                      <a:r>
                        <a:rPr lang="tr-TR" sz="2900" noProof="0" dirty="0" smtClean="0"/>
                        <a:t>TASARIM</a:t>
                      </a:r>
                      <a:r>
                        <a:rPr lang="tr-TR" sz="2900" baseline="0" noProof="0" dirty="0" smtClean="0"/>
                        <a:t> – VERİTABANI İLİŞKİSEL TASARIMI</a:t>
                      </a:r>
                      <a:endParaRPr lang="en-US" sz="2900" noProof="0" dirty="0"/>
                    </a:p>
                  </a:txBody>
                  <a:tcPr marL="130628" marR="130628" marT="65314" marB="65314"/>
                </a:tc>
                <a:extLst>
                  <a:ext uri="{0D108BD9-81ED-4DB2-BD59-A6C34878D82A}">
                    <a16:rowId xmlns:a16="http://schemas.microsoft.com/office/drawing/2014/main" val="1444138951"/>
                  </a:ext>
                </a:extLst>
              </a:tr>
              <a:tr h="12283058">
                <a:tc>
                  <a:txBody>
                    <a:bodyPr/>
                    <a:lstStyle/>
                    <a:p>
                      <a:pPr marL="0" marR="0" indent="0" algn="just" defTabSz="1800088" rtl="0" eaLnBrk="1" fontAlgn="auto" latinLnBrk="0" hangingPunct="1">
                        <a:lnSpc>
                          <a:spcPct val="100000"/>
                        </a:lnSpc>
                        <a:spcBef>
                          <a:spcPts val="0"/>
                        </a:spcBef>
                        <a:spcAft>
                          <a:spcPts val="0"/>
                        </a:spcAft>
                        <a:buClrTx/>
                        <a:buSzTx/>
                        <a:buFontTx/>
                        <a:buNone/>
                        <a:tabLst/>
                        <a:defRPr/>
                      </a:pPr>
                      <a:endParaRPr lang="en-US" sz="2000" baseline="0" noProof="0" dirty="0" smtClean="0">
                        <a:solidFill>
                          <a:schemeClr val="bg2">
                            <a:lumMod val="10000"/>
                          </a:schemeClr>
                        </a:solidFill>
                      </a:endParaRPr>
                    </a:p>
                  </a:txBody>
                  <a:tcPr marL="130628" marR="130628" marT="65314" marB="65314"/>
                </a:tc>
                <a:extLst>
                  <a:ext uri="{0D108BD9-81ED-4DB2-BD59-A6C34878D82A}">
                    <a16:rowId xmlns:a16="http://schemas.microsoft.com/office/drawing/2014/main" val="1182934865"/>
                  </a:ext>
                </a:extLst>
              </a:tr>
            </a:tbl>
          </a:graphicData>
        </a:graphic>
      </p:graphicFrame>
      <p:graphicFrame>
        <p:nvGraphicFramePr>
          <p:cNvPr id="51" name="Tablo 50"/>
          <p:cNvGraphicFramePr>
            <a:graphicFrameLocks noGrp="1"/>
          </p:cNvGraphicFramePr>
          <p:nvPr>
            <p:extLst>
              <p:ext uri="{D42A27DB-BD31-4B8C-83A1-F6EECF244321}">
                <p14:modId xmlns:p14="http://schemas.microsoft.com/office/powerpoint/2010/main" val="2759497343"/>
              </p:ext>
            </p:extLst>
          </p:nvPr>
        </p:nvGraphicFramePr>
        <p:xfrm>
          <a:off x="14507799" y="10667066"/>
          <a:ext cx="12671814" cy="17555940"/>
        </p:xfrm>
        <a:graphic>
          <a:graphicData uri="http://schemas.openxmlformats.org/drawingml/2006/table">
            <a:tbl>
              <a:tblPr firstRow="1" bandRow="1">
                <a:tableStyleId>{5A111915-BE36-4E01-A7E5-04B1672EAD32}</a:tableStyleId>
              </a:tblPr>
              <a:tblGrid>
                <a:gridCol w="12671814">
                  <a:extLst>
                    <a:ext uri="{9D8B030D-6E8A-4147-A177-3AD203B41FA5}">
                      <a16:colId xmlns:a16="http://schemas.microsoft.com/office/drawing/2014/main" val="399980441"/>
                    </a:ext>
                  </a:extLst>
                </a:gridCol>
              </a:tblGrid>
              <a:tr h="599094">
                <a:tc>
                  <a:txBody>
                    <a:bodyPr/>
                    <a:lstStyle/>
                    <a:p>
                      <a:r>
                        <a:rPr lang="tr-TR" sz="2900" noProof="0" dirty="0" smtClean="0"/>
                        <a:t>TASARIM – UYGULAMANIN</a:t>
                      </a:r>
                      <a:r>
                        <a:rPr lang="tr-TR" sz="2900" baseline="0" noProof="0" dirty="0" smtClean="0"/>
                        <a:t> PENCERE TASARIMLARI</a:t>
                      </a:r>
                      <a:endParaRPr lang="en-US" sz="2900" noProof="0" dirty="0"/>
                    </a:p>
                  </a:txBody>
                  <a:tcPr marL="130628" marR="130628" marT="65314" marB="65314"/>
                </a:tc>
                <a:extLst>
                  <a:ext uri="{0D108BD9-81ED-4DB2-BD59-A6C34878D82A}">
                    <a16:rowId xmlns:a16="http://schemas.microsoft.com/office/drawing/2014/main" val="1444138951"/>
                  </a:ext>
                </a:extLst>
              </a:tr>
              <a:tr h="16956846">
                <a:tc>
                  <a:txBody>
                    <a:bodyPr/>
                    <a:lstStyle/>
                    <a:p>
                      <a:pPr marL="0" marR="0" indent="0" algn="l" defTabSz="1800088" rtl="0" eaLnBrk="1" fontAlgn="auto" latinLnBrk="0" hangingPunct="1">
                        <a:lnSpc>
                          <a:spcPct val="100000"/>
                        </a:lnSpc>
                        <a:spcBef>
                          <a:spcPts val="0"/>
                        </a:spcBef>
                        <a:spcAft>
                          <a:spcPts val="0"/>
                        </a:spcAft>
                        <a:buClrTx/>
                        <a:buSzTx/>
                        <a:buFont typeface="Arial" panose="020B0604020202020204" pitchFamily="34" charset="0"/>
                        <a:buNone/>
                        <a:tabLst/>
                        <a:defRPr/>
                      </a:pPr>
                      <a:endParaRPr lang="tr-TR" sz="4000" baseline="0" noProof="0" dirty="0" smtClean="0"/>
                    </a:p>
                  </a:txBody>
                  <a:tcPr marL="130628" marR="130628" marT="65314" marB="65314"/>
                </a:tc>
                <a:extLst>
                  <a:ext uri="{0D108BD9-81ED-4DB2-BD59-A6C34878D82A}">
                    <a16:rowId xmlns:a16="http://schemas.microsoft.com/office/drawing/2014/main" val="1182934865"/>
                  </a:ext>
                </a:extLst>
              </a:tr>
            </a:tbl>
          </a:graphicData>
        </a:graphic>
      </p:graphicFrame>
      <p:graphicFrame>
        <p:nvGraphicFramePr>
          <p:cNvPr id="52" name="Tablo 51"/>
          <p:cNvGraphicFramePr>
            <a:graphicFrameLocks noGrp="1"/>
          </p:cNvGraphicFramePr>
          <p:nvPr>
            <p:extLst>
              <p:ext uri="{D42A27DB-BD31-4B8C-83A1-F6EECF244321}">
                <p14:modId xmlns:p14="http://schemas.microsoft.com/office/powerpoint/2010/main" val="234993178"/>
              </p:ext>
            </p:extLst>
          </p:nvPr>
        </p:nvGraphicFramePr>
        <p:xfrm>
          <a:off x="14740945" y="28436140"/>
          <a:ext cx="12671814" cy="3840039"/>
        </p:xfrm>
        <a:graphic>
          <a:graphicData uri="http://schemas.openxmlformats.org/drawingml/2006/table">
            <a:tbl>
              <a:tblPr firstRow="1" bandRow="1">
                <a:tableStyleId>{5A111915-BE36-4E01-A7E5-04B1672EAD32}</a:tableStyleId>
              </a:tblPr>
              <a:tblGrid>
                <a:gridCol w="12671814">
                  <a:extLst>
                    <a:ext uri="{9D8B030D-6E8A-4147-A177-3AD203B41FA5}">
                      <a16:colId xmlns:a16="http://schemas.microsoft.com/office/drawing/2014/main" val="399980441"/>
                    </a:ext>
                  </a:extLst>
                </a:gridCol>
              </a:tblGrid>
              <a:tr h="550047">
                <a:tc>
                  <a:txBody>
                    <a:bodyPr/>
                    <a:lstStyle/>
                    <a:p>
                      <a:r>
                        <a:rPr lang="tr-TR" sz="2900" noProof="0" dirty="0" smtClean="0"/>
                        <a:t>SONUÇLAR</a:t>
                      </a:r>
                      <a:endParaRPr lang="en-US" sz="2900" noProof="0" dirty="0"/>
                    </a:p>
                  </a:txBody>
                  <a:tcPr marL="130628" marR="130628" marT="65314" marB="65314"/>
                </a:tc>
                <a:extLst>
                  <a:ext uri="{0D108BD9-81ED-4DB2-BD59-A6C34878D82A}">
                    <a16:rowId xmlns:a16="http://schemas.microsoft.com/office/drawing/2014/main" val="1444138951"/>
                  </a:ext>
                </a:extLst>
              </a:tr>
              <a:tr h="3267451">
                <a:tc>
                  <a:txBody>
                    <a:bodyPr/>
                    <a:lstStyle/>
                    <a:p>
                      <a:pPr marL="742950" indent="-742950">
                        <a:buFont typeface="+mj-lt"/>
                        <a:buAutoNum type="arabicPeriod"/>
                      </a:pPr>
                      <a:r>
                        <a:rPr lang="tr-TR" sz="2800" kern="1200" dirty="0" smtClean="0">
                          <a:solidFill>
                            <a:schemeClr val="tx1"/>
                          </a:solidFill>
                          <a:effectLst/>
                          <a:latin typeface="+mn-lt"/>
                          <a:ea typeface="+mn-ea"/>
                          <a:cs typeface="+mn-cs"/>
                        </a:rPr>
                        <a:t>Geliştiriciler geliştirdikleri tüm projeleri tek bir konumda toplayabilecek.</a:t>
                      </a:r>
                    </a:p>
                    <a:p>
                      <a:pPr marL="742950" indent="-742950">
                        <a:buFont typeface="+mj-lt"/>
                        <a:buAutoNum type="arabicPeriod"/>
                      </a:pPr>
                      <a:r>
                        <a:rPr lang="tr-TR" sz="2800" kern="1200" dirty="0" smtClean="0">
                          <a:solidFill>
                            <a:schemeClr val="tx1"/>
                          </a:solidFill>
                          <a:effectLst/>
                          <a:latin typeface="+mn-lt"/>
                          <a:ea typeface="+mn-ea"/>
                          <a:cs typeface="+mn-cs"/>
                        </a:rPr>
                        <a:t>Projelerini geliştirirken kullanılan programları sisteme tanıtıp görebilecek.</a:t>
                      </a:r>
                    </a:p>
                    <a:p>
                      <a:pPr marL="742950" indent="-742950">
                        <a:buFont typeface="+mj-lt"/>
                        <a:buAutoNum type="arabicPeriod"/>
                      </a:pPr>
                      <a:r>
                        <a:rPr lang="tr-TR" sz="2800" kern="1200" dirty="0" smtClean="0">
                          <a:solidFill>
                            <a:schemeClr val="tx1"/>
                          </a:solidFill>
                          <a:effectLst/>
                          <a:latin typeface="+mn-lt"/>
                          <a:ea typeface="+mn-ea"/>
                          <a:cs typeface="+mn-cs"/>
                        </a:rPr>
                        <a:t>Yeni bir proje oluşturarak projenin detaylarını doküman haline getirebilecek.</a:t>
                      </a:r>
                    </a:p>
                    <a:p>
                      <a:pPr marL="742950" indent="-742950">
                        <a:buFont typeface="+mj-lt"/>
                        <a:buAutoNum type="arabicPeriod"/>
                      </a:pPr>
                      <a:r>
                        <a:rPr lang="tr-TR" sz="2800" kern="1200" dirty="0" smtClean="0">
                          <a:solidFill>
                            <a:schemeClr val="tx1"/>
                          </a:solidFill>
                          <a:effectLst/>
                          <a:latin typeface="+mn-lt"/>
                          <a:ea typeface="+mn-ea"/>
                          <a:cs typeface="+mn-cs"/>
                        </a:rPr>
                        <a:t>Projenin kaynak dosyasını tüm geliştirme araçlarında aynı anda açarak projede son kaldığı yerden çalışmalarına devam  edebilecek.</a:t>
                      </a:r>
                    </a:p>
                    <a:p>
                      <a:pPr marL="0" indent="0">
                        <a:buFont typeface="+mj-lt"/>
                        <a:buNone/>
                      </a:pPr>
                      <a:r>
                        <a:rPr lang="tr-TR" sz="2800" kern="1200" dirty="0" smtClean="0">
                          <a:solidFill>
                            <a:schemeClr val="tx1"/>
                          </a:solidFill>
                          <a:effectLst/>
                          <a:latin typeface="+mn-lt"/>
                          <a:ea typeface="+mn-ea"/>
                          <a:cs typeface="+mn-cs"/>
                        </a:rPr>
                        <a:t>5.</a:t>
                      </a:r>
                      <a:r>
                        <a:rPr lang="tr-TR" sz="2800" kern="1200" baseline="0" dirty="0" smtClean="0">
                          <a:solidFill>
                            <a:schemeClr val="tx1"/>
                          </a:solidFill>
                          <a:effectLst/>
                          <a:latin typeface="+mn-lt"/>
                          <a:ea typeface="+mn-ea"/>
                          <a:cs typeface="+mn-cs"/>
                        </a:rPr>
                        <a:t>      </a:t>
                      </a:r>
                      <a:r>
                        <a:rPr lang="tr-TR" sz="2800" kern="1200" dirty="0" smtClean="0">
                          <a:solidFill>
                            <a:schemeClr val="tx1"/>
                          </a:solidFill>
                          <a:effectLst/>
                          <a:latin typeface="+mn-lt"/>
                          <a:ea typeface="+mn-ea"/>
                          <a:cs typeface="+mn-cs"/>
                        </a:rPr>
                        <a:t>Tüm geliştirilen projelerin maliyetini, kazancını ve projenin son durumunu </a:t>
                      </a:r>
                    </a:p>
                    <a:p>
                      <a:pPr marL="0" indent="0">
                        <a:buFont typeface="+mj-lt"/>
                        <a:buNone/>
                      </a:pPr>
                      <a:r>
                        <a:rPr lang="tr-TR" sz="2800" kern="1200" dirty="0" smtClean="0">
                          <a:solidFill>
                            <a:schemeClr val="tx1"/>
                          </a:solidFill>
                          <a:effectLst/>
                          <a:latin typeface="+mn-lt"/>
                          <a:ea typeface="+mn-ea"/>
                          <a:cs typeface="+mn-cs"/>
                        </a:rPr>
                        <a:t>         anlık olarak ana sayfa ekranından takip edebilecek</a:t>
                      </a:r>
                      <a:endParaRPr lang="tr-TR" sz="2800" kern="1200" dirty="0">
                        <a:solidFill>
                          <a:schemeClr val="tx1"/>
                        </a:solidFill>
                        <a:effectLst/>
                        <a:latin typeface="+mn-lt"/>
                        <a:ea typeface="+mn-ea"/>
                        <a:cs typeface="+mn-cs"/>
                      </a:endParaRPr>
                    </a:p>
                  </a:txBody>
                  <a:tcPr marL="130628" marR="130628" marT="65314" marB="65314"/>
                </a:tc>
                <a:extLst>
                  <a:ext uri="{0D108BD9-81ED-4DB2-BD59-A6C34878D82A}">
                    <a16:rowId xmlns:a16="http://schemas.microsoft.com/office/drawing/2014/main" val="1182934865"/>
                  </a:ext>
                </a:extLst>
              </a:tr>
            </a:tbl>
          </a:graphicData>
        </a:graphic>
      </p:graphicFrame>
      <p:sp>
        <p:nvSpPr>
          <p:cNvPr id="8" name="Metin kutusu 7"/>
          <p:cNvSpPr txBox="1"/>
          <p:nvPr/>
        </p:nvSpPr>
        <p:spPr>
          <a:xfrm>
            <a:off x="1920549" y="17133176"/>
            <a:ext cx="11711492" cy="461665"/>
          </a:xfrm>
          <a:prstGeom prst="rect">
            <a:avLst/>
          </a:prstGeom>
          <a:noFill/>
        </p:spPr>
        <p:txBody>
          <a:bodyPr wrap="square" rtlCol="0">
            <a:spAutoFit/>
          </a:bodyPr>
          <a:lstStyle/>
          <a:p>
            <a:pPr marL="408222" indent="-408222" algn="just" defTabSz="2571606">
              <a:buFont typeface="Wingdings" panose="05000000000000000000" pitchFamily="2" charset="2"/>
              <a:buChar char="q"/>
              <a:defRPr/>
            </a:pPr>
            <a:endParaRPr lang="en-US" sz="2400" dirty="0"/>
          </a:p>
        </p:txBody>
      </p:sp>
      <p:sp>
        <p:nvSpPr>
          <p:cNvPr id="15" name="Dikdörtgen 14"/>
          <p:cNvSpPr/>
          <p:nvPr/>
        </p:nvSpPr>
        <p:spPr>
          <a:xfrm>
            <a:off x="5255196" y="285901"/>
            <a:ext cx="18337680" cy="3139321"/>
          </a:xfrm>
          <a:prstGeom prst="rect">
            <a:avLst/>
          </a:prstGeom>
        </p:spPr>
        <p:txBody>
          <a:bodyPr wrap="square">
            <a:spAutoFit/>
          </a:bodyPr>
          <a:lstStyle/>
          <a:p>
            <a:pPr algn="ctr"/>
            <a:r>
              <a:rPr lang="tr-TR" sz="6600" b="1" dirty="0">
                <a:solidFill>
                  <a:schemeClr val="accent5">
                    <a:lumMod val="50000"/>
                  </a:schemeClr>
                </a:solidFill>
                <a:effectLst>
                  <a:outerShdw blurRad="38100" dist="38100" dir="2700000" algn="tl">
                    <a:srgbClr val="000000">
                      <a:alpha val="43137"/>
                    </a:srgbClr>
                  </a:outerShdw>
                </a:effectLst>
                <a:latin typeface="Times" panose="02020603050405020304" pitchFamily="18" charset="0"/>
              </a:rPr>
              <a:t>Cumhuriyet Üniversitesi</a:t>
            </a:r>
          </a:p>
          <a:p>
            <a:pPr algn="ctr"/>
            <a:r>
              <a:rPr lang="tr-TR" sz="6600" b="1" dirty="0">
                <a:solidFill>
                  <a:schemeClr val="accent5">
                    <a:lumMod val="50000"/>
                  </a:schemeClr>
                </a:solidFill>
                <a:effectLst>
                  <a:outerShdw blurRad="38100" dist="38100" dir="2700000" algn="tl">
                    <a:srgbClr val="000000">
                      <a:alpha val="43137"/>
                    </a:srgbClr>
                  </a:outerShdw>
                </a:effectLst>
                <a:latin typeface="Times" panose="02020603050405020304" pitchFamily="18" charset="0"/>
              </a:rPr>
              <a:t>Bilgisayar Mühendisliği Bölümü </a:t>
            </a:r>
          </a:p>
          <a:p>
            <a:pPr algn="ctr"/>
            <a:r>
              <a:rPr lang="tr-TR" sz="6600" b="1" dirty="0">
                <a:solidFill>
                  <a:schemeClr val="accent5">
                    <a:lumMod val="50000"/>
                  </a:schemeClr>
                </a:solidFill>
                <a:effectLst>
                  <a:outerShdw blurRad="38100" dist="38100" dir="2700000" algn="tl">
                    <a:srgbClr val="000000">
                      <a:alpha val="43137"/>
                    </a:srgbClr>
                  </a:outerShdw>
                </a:effectLst>
                <a:latin typeface="Times" panose="02020603050405020304" pitchFamily="18" charset="0"/>
              </a:rPr>
              <a:t>Bitirme Projesi Sergisi - 2017</a:t>
            </a:r>
          </a:p>
        </p:txBody>
      </p:sp>
      <p:pic>
        <p:nvPicPr>
          <p:cNvPr id="1034" name="Picture 10" descr="http://www.cumhuriyet.edu.tr/logo/muhendislik_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1477" y="682967"/>
            <a:ext cx="2520174" cy="25201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o 15"/>
          <p:cNvGraphicFramePr>
            <a:graphicFrameLocks noGrp="1"/>
          </p:cNvGraphicFramePr>
          <p:nvPr>
            <p:extLst>
              <p:ext uri="{D42A27DB-BD31-4B8C-83A1-F6EECF244321}">
                <p14:modId xmlns:p14="http://schemas.microsoft.com/office/powerpoint/2010/main" val="3338409566"/>
              </p:ext>
            </p:extLst>
          </p:nvPr>
        </p:nvGraphicFramePr>
        <p:xfrm>
          <a:off x="1515539" y="14760906"/>
          <a:ext cx="12671814" cy="7446934"/>
        </p:xfrm>
        <a:graphic>
          <a:graphicData uri="http://schemas.openxmlformats.org/drawingml/2006/table">
            <a:tbl>
              <a:tblPr firstRow="1" bandRow="1">
                <a:tableStyleId>{5A111915-BE36-4E01-A7E5-04B1672EAD32}</a:tableStyleId>
              </a:tblPr>
              <a:tblGrid>
                <a:gridCol w="12671814">
                  <a:extLst>
                    <a:ext uri="{9D8B030D-6E8A-4147-A177-3AD203B41FA5}">
                      <a16:colId xmlns:a16="http://schemas.microsoft.com/office/drawing/2014/main" val="399980441"/>
                    </a:ext>
                  </a:extLst>
                </a:gridCol>
              </a:tblGrid>
              <a:tr h="541081">
                <a:tc>
                  <a:txBody>
                    <a:bodyPr/>
                    <a:lstStyle/>
                    <a:p>
                      <a:r>
                        <a:rPr lang="tr-TR" sz="2900" noProof="0" dirty="0" smtClean="0"/>
                        <a:t>TARARIM</a:t>
                      </a:r>
                      <a:r>
                        <a:rPr lang="tr-TR" sz="2900" baseline="0" noProof="0" dirty="0" smtClean="0"/>
                        <a:t> – USE CASE DİYAGRAMI</a:t>
                      </a:r>
                      <a:endParaRPr lang="en-US" sz="2900" noProof="0" dirty="0"/>
                    </a:p>
                  </a:txBody>
                  <a:tcPr marL="130628" marR="130628" marT="65314" marB="65314"/>
                </a:tc>
                <a:extLst>
                  <a:ext uri="{0D108BD9-81ED-4DB2-BD59-A6C34878D82A}">
                    <a16:rowId xmlns:a16="http://schemas.microsoft.com/office/drawing/2014/main" val="1444138951"/>
                  </a:ext>
                </a:extLst>
              </a:tr>
              <a:tr h="6874346">
                <a:tc>
                  <a:txBody>
                    <a:bodyPr/>
                    <a:lstStyle/>
                    <a:p>
                      <a:pPr marL="0" marR="0" indent="0" algn="just" defTabSz="1800088" rtl="0" eaLnBrk="1" fontAlgn="auto" latinLnBrk="0" hangingPunct="1">
                        <a:lnSpc>
                          <a:spcPct val="100000"/>
                        </a:lnSpc>
                        <a:spcBef>
                          <a:spcPts val="0"/>
                        </a:spcBef>
                        <a:spcAft>
                          <a:spcPts val="0"/>
                        </a:spcAft>
                        <a:buClrTx/>
                        <a:buSzTx/>
                        <a:buFont typeface="Arial" panose="020B0604020202020204" pitchFamily="34" charset="0"/>
                        <a:buNone/>
                        <a:tabLst/>
                        <a:defRPr/>
                      </a:pPr>
                      <a:endParaRPr lang="tr-TR" sz="2800" baseline="0" noProof="0" dirty="0" smtClean="0"/>
                    </a:p>
                  </a:txBody>
                  <a:tcPr marL="130628" marR="130628" marT="65314" marB="65314"/>
                </a:tc>
                <a:extLst>
                  <a:ext uri="{0D108BD9-81ED-4DB2-BD59-A6C34878D82A}">
                    <a16:rowId xmlns:a16="http://schemas.microsoft.com/office/drawing/2014/main" val="1182934865"/>
                  </a:ext>
                </a:extLst>
              </a:tr>
            </a:tbl>
          </a:graphicData>
        </a:graphic>
      </p:graphicFrame>
      <p:sp>
        <p:nvSpPr>
          <p:cNvPr id="3" name="Rectangle 2"/>
          <p:cNvSpPr>
            <a:spLocks noChangeArrowheads="1"/>
          </p:cNvSpPr>
          <p:nvPr/>
        </p:nvSpPr>
        <p:spPr bwMode="auto">
          <a:xfrm>
            <a:off x="18216636" y="18445307"/>
            <a:ext cx="288004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5" name="Resim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6093" y="-434178"/>
            <a:ext cx="3251492" cy="4881246"/>
          </a:xfrm>
          <a:prstGeom prst="rect">
            <a:avLst/>
          </a:prstGeom>
        </p:spPr>
      </p:pic>
      <p:pic>
        <p:nvPicPr>
          <p:cNvPr id="10" name="Resim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62142" y="15324100"/>
            <a:ext cx="11858045" cy="6242413"/>
          </a:xfrm>
          <a:prstGeom prst="rect">
            <a:avLst/>
          </a:prstGeom>
        </p:spPr>
      </p:pic>
      <p:pic>
        <p:nvPicPr>
          <p:cNvPr id="4" name="Resim 3"/>
          <p:cNvPicPr>
            <a:picLocks noChangeAspect="1"/>
          </p:cNvPicPr>
          <p:nvPr/>
        </p:nvPicPr>
        <p:blipFill>
          <a:blip r:embed="rId8"/>
          <a:stretch>
            <a:fillRect/>
          </a:stretch>
        </p:blipFill>
        <p:spPr>
          <a:xfrm>
            <a:off x="14740945" y="11417969"/>
            <a:ext cx="12295521" cy="7198425"/>
          </a:xfrm>
          <a:prstGeom prst="rect">
            <a:avLst/>
          </a:prstGeom>
        </p:spPr>
      </p:pic>
      <p:sp>
        <p:nvSpPr>
          <p:cNvPr id="6" name="Metin kutusu 5"/>
          <p:cNvSpPr txBox="1"/>
          <p:nvPr/>
        </p:nvSpPr>
        <p:spPr>
          <a:xfrm>
            <a:off x="18908002" y="18715747"/>
            <a:ext cx="3961405" cy="523220"/>
          </a:xfrm>
          <a:prstGeom prst="rect">
            <a:avLst/>
          </a:prstGeom>
          <a:noFill/>
        </p:spPr>
        <p:txBody>
          <a:bodyPr wrap="none" rtlCol="0">
            <a:spAutoFit/>
          </a:bodyPr>
          <a:lstStyle/>
          <a:p>
            <a:r>
              <a:rPr lang="tr-TR" sz="2800" dirty="0" smtClean="0"/>
              <a:t>Resim 3 – </a:t>
            </a:r>
            <a:r>
              <a:rPr lang="tr-TR" sz="2800" dirty="0" err="1" smtClean="0"/>
              <a:t>Anasayfa</a:t>
            </a:r>
            <a:r>
              <a:rPr lang="tr-TR" sz="2800" dirty="0" smtClean="0"/>
              <a:t> Ekranı</a:t>
            </a:r>
            <a:endParaRPr lang="tr-TR" sz="2800" dirty="0"/>
          </a:p>
        </p:txBody>
      </p:sp>
      <p:pic>
        <p:nvPicPr>
          <p:cNvPr id="12" name="Resim 11"/>
          <p:cNvPicPr>
            <a:picLocks noChangeAspect="1"/>
          </p:cNvPicPr>
          <p:nvPr/>
        </p:nvPicPr>
        <p:blipFill>
          <a:blip r:embed="rId9"/>
          <a:stretch>
            <a:fillRect/>
          </a:stretch>
        </p:blipFill>
        <p:spPr>
          <a:xfrm>
            <a:off x="14812198" y="20056488"/>
            <a:ext cx="5309323" cy="3068851"/>
          </a:xfrm>
          <a:prstGeom prst="rect">
            <a:avLst/>
          </a:prstGeom>
        </p:spPr>
      </p:pic>
      <p:pic>
        <p:nvPicPr>
          <p:cNvPr id="13" name="Resim 12"/>
          <p:cNvPicPr>
            <a:picLocks noChangeAspect="1"/>
          </p:cNvPicPr>
          <p:nvPr/>
        </p:nvPicPr>
        <p:blipFill>
          <a:blip r:embed="rId10"/>
          <a:stretch>
            <a:fillRect/>
          </a:stretch>
        </p:blipFill>
        <p:spPr>
          <a:xfrm>
            <a:off x="21543781" y="20051505"/>
            <a:ext cx="5354381" cy="3103688"/>
          </a:xfrm>
          <a:prstGeom prst="rect">
            <a:avLst/>
          </a:prstGeom>
        </p:spPr>
      </p:pic>
      <p:sp>
        <p:nvSpPr>
          <p:cNvPr id="24" name="Metin kutusu 23"/>
          <p:cNvSpPr txBox="1"/>
          <p:nvPr/>
        </p:nvSpPr>
        <p:spPr>
          <a:xfrm>
            <a:off x="14561962" y="23214895"/>
            <a:ext cx="5809796" cy="523220"/>
          </a:xfrm>
          <a:prstGeom prst="rect">
            <a:avLst/>
          </a:prstGeom>
          <a:noFill/>
        </p:spPr>
        <p:txBody>
          <a:bodyPr wrap="none" rtlCol="0">
            <a:spAutoFit/>
          </a:bodyPr>
          <a:lstStyle/>
          <a:p>
            <a:r>
              <a:rPr lang="tr-TR" sz="2800" dirty="0" smtClean="0"/>
              <a:t>Resim 4 – Üst Menü Dosya Seçenekleri</a:t>
            </a:r>
            <a:endParaRPr lang="tr-TR" sz="2800" dirty="0"/>
          </a:p>
        </p:txBody>
      </p:sp>
      <p:sp>
        <p:nvSpPr>
          <p:cNvPr id="25" name="Metin kutusu 24"/>
          <p:cNvSpPr txBox="1"/>
          <p:nvPr/>
        </p:nvSpPr>
        <p:spPr>
          <a:xfrm>
            <a:off x="21084664" y="23214895"/>
            <a:ext cx="6106993" cy="523220"/>
          </a:xfrm>
          <a:prstGeom prst="rect">
            <a:avLst/>
          </a:prstGeom>
          <a:noFill/>
        </p:spPr>
        <p:txBody>
          <a:bodyPr wrap="none" rtlCol="0">
            <a:spAutoFit/>
          </a:bodyPr>
          <a:lstStyle/>
          <a:p>
            <a:r>
              <a:rPr lang="tr-TR" sz="2800" dirty="0" smtClean="0"/>
              <a:t>Resim 5 – Üst Menü Düzenle Seçenekleri</a:t>
            </a:r>
            <a:endParaRPr lang="tr-TR" sz="2800" dirty="0"/>
          </a:p>
        </p:txBody>
      </p:sp>
      <p:pic>
        <p:nvPicPr>
          <p:cNvPr id="14" name="Resim 13"/>
          <p:cNvPicPr>
            <a:picLocks noChangeAspect="1"/>
          </p:cNvPicPr>
          <p:nvPr/>
        </p:nvPicPr>
        <p:blipFill>
          <a:blip r:embed="rId11"/>
          <a:stretch>
            <a:fillRect/>
          </a:stretch>
        </p:blipFill>
        <p:spPr>
          <a:xfrm>
            <a:off x="18368849" y="24192558"/>
            <a:ext cx="5309323" cy="3383844"/>
          </a:xfrm>
          <a:prstGeom prst="rect">
            <a:avLst/>
          </a:prstGeom>
        </p:spPr>
      </p:pic>
      <p:sp>
        <p:nvSpPr>
          <p:cNvPr id="27" name="Metin kutusu 26"/>
          <p:cNvSpPr txBox="1"/>
          <p:nvPr/>
        </p:nvSpPr>
        <p:spPr>
          <a:xfrm>
            <a:off x="18141842" y="27633316"/>
            <a:ext cx="5937587" cy="523220"/>
          </a:xfrm>
          <a:prstGeom prst="rect">
            <a:avLst/>
          </a:prstGeom>
          <a:noFill/>
        </p:spPr>
        <p:txBody>
          <a:bodyPr wrap="none" rtlCol="0">
            <a:spAutoFit/>
          </a:bodyPr>
          <a:lstStyle/>
          <a:p>
            <a:r>
              <a:rPr lang="tr-TR" sz="2800" dirty="0" smtClean="0"/>
              <a:t>Resim 6 – Üst Menü Yardım Seçenekleri</a:t>
            </a:r>
            <a:endParaRPr lang="tr-TR" sz="2800" dirty="0"/>
          </a:p>
        </p:txBody>
      </p:sp>
      <p:sp>
        <p:nvSpPr>
          <p:cNvPr id="28" name="Metin kutusu 27"/>
          <p:cNvSpPr txBox="1"/>
          <p:nvPr/>
        </p:nvSpPr>
        <p:spPr>
          <a:xfrm>
            <a:off x="6073726" y="21446245"/>
            <a:ext cx="4520918" cy="523220"/>
          </a:xfrm>
          <a:prstGeom prst="rect">
            <a:avLst/>
          </a:prstGeom>
          <a:noFill/>
        </p:spPr>
        <p:txBody>
          <a:bodyPr wrap="none" rtlCol="0">
            <a:spAutoFit/>
          </a:bodyPr>
          <a:lstStyle/>
          <a:p>
            <a:r>
              <a:rPr lang="tr-TR" sz="2800" dirty="0" smtClean="0"/>
              <a:t>Resim 1 – </a:t>
            </a:r>
            <a:r>
              <a:rPr lang="tr-TR" sz="2800" dirty="0" err="1" smtClean="0"/>
              <a:t>Use</a:t>
            </a:r>
            <a:r>
              <a:rPr lang="tr-TR" sz="2800" dirty="0" smtClean="0"/>
              <a:t> Case Diyagramı</a:t>
            </a:r>
            <a:endParaRPr lang="tr-TR" sz="2800" dirty="0"/>
          </a:p>
        </p:txBody>
      </p:sp>
      <p:sp>
        <p:nvSpPr>
          <p:cNvPr id="29" name="Metin kutusu 28"/>
          <p:cNvSpPr txBox="1"/>
          <p:nvPr/>
        </p:nvSpPr>
        <p:spPr>
          <a:xfrm>
            <a:off x="5549865" y="34855102"/>
            <a:ext cx="5568640" cy="523220"/>
          </a:xfrm>
          <a:prstGeom prst="rect">
            <a:avLst/>
          </a:prstGeom>
          <a:noFill/>
        </p:spPr>
        <p:txBody>
          <a:bodyPr wrap="none" rtlCol="0">
            <a:spAutoFit/>
          </a:bodyPr>
          <a:lstStyle/>
          <a:p>
            <a:r>
              <a:rPr lang="tr-TR" sz="2800" dirty="0" smtClean="0"/>
              <a:t>Resim 2 – </a:t>
            </a:r>
            <a:r>
              <a:rPr lang="tr-TR" sz="2800" dirty="0" err="1" smtClean="0"/>
              <a:t>Veritabanı</a:t>
            </a:r>
            <a:r>
              <a:rPr lang="tr-TR" sz="2800" dirty="0" smtClean="0"/>
              <a:t> İlişkisel Tasarımı</a:t>
            </a:r>
            <a:endParaRPr lang="tr-TR" sz="2800" dirty="0"/>
          </a:p>
        </p:txBody>
      </p:sp>
      <p:pic>
        <p:nvPicPr>
          <p:cNvPr id="17" name="Resim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09126" y="23155606"/>
            <a:ext cx="11850323" cy="12194743"/>
          </a:xfrm>
          <a:prstGeom prst="rect">
            <a:avLst/>
          </a:prstGeom>
        </p:spPr>
      </p:pic>
    </p:spTree>
    <p:extLst>
      <p:ext uri="{BB962C8B-B14F-4D97-AF65-F5344CB8AC3E}">
        <p14:creationId xmlns:p14="http://schemas.microsoft.com/office/powerpoint/2010/main" val="22117072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7365</TotalTime>
  <Words>312</Words>
  <Application>Microsoft Office PowerPoint</Application>
  <PresentationFormat>Özel</PresentationFormat>
  <Paragraphs>30</Paragraphs>
  <Slides>1</Slides>
  <Notes>1</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vt:i4>
      </vt:variant>
    </vt:vector>
  </HeadingPairs>
  <TitlesOfParts>
    <vt:vector size="8" baseType="lpstr">
      <vt:lpstr>Arial</vt:lpstr>
      <vt:lpstr>Calibri</vt:lpstr>
      <vt:lpstr>Calibri Light</vt:lpstr>
      <vt:lpstr>Cambria</vt:lpstr>
      <vt:lpstr>Times</vt:lpstr>
      <vt:lpstr>Wingdings</vt:lpstr>
      <vt:lpstr>Office Theme</vt:lpstr>
      <vt:lpstr>  Proje Takip ve Yönetim Sistemi  Özgür YILDIZ  Cumhuriyet Üniversitesi Bilgisayar Mühendisliği Bölümü, Sivas, Turkiye  e-mail : ozguryildizzz@yandex.com</vt:lpstr>
    </vt:vector>
  </TitlesOfParts>
  <Company>Ege Univ.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Alkim Turkozu</dc:creator>
  <cp:lastModifiedBy>Özgür YILDIZ</cp:lastModifiedBy>
  <cp:revision>873</cp:revision>
  <dcterms:created xsi:type="dcterms:W3CDTF">2006-08-28T12:55:59Z</dcterms:created>
  <dcterms:modified xsi:type="dcterms:W3CDTF">2017-05-18T13:39:37Z</dcterms:modified>
</cp:coreProperties>
</file>