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0" r:id="rId5"/>
    <p:sldId id="271" r:id="rId6"/>
    <p:sldId id="26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45" d="100"/>
          <a:sy n="45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Usando Strings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duas maneiras de criar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Através do operador 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new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pt-BR" sz="20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</a:p>
          <a:p>
            <a:pPr lvl="1"/>
            <a:r>
              <a:rPr lang="pt-BR" dirty="0" smtClean="0"/>
              <a:t>Declarando os valores literais limitados por </a:t>
            </a:r>
            <a:r>
              <a:rPr lang="pt-BR" b="1" i="1" dirty="0" smtClean="0"/>
              <a:t>“aspas duplas”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;</a:t>
            </a:r>
            <a:endParaRPr lang="pt-BR" sz="2000" b="1" i="1" dirty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Comportamento das </a:t>
            </a:r>
            <a:r>
              <a:rPr lang="pt-BR" dirty="0" err="1" smtClean="0"/>
              <a:t>Strings</a:t>
            </a:r>
            <a:r>
              <a:rPr lang="pt-BR" dirty="0" smtClean="0"/>
              <a:t> em Memória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55776" y="2025858"/>
            <a:ext cx="3744416" cy="133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s1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s2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s3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s4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s5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</p:txBody>
      </p:sp>
      <p:pic>
        <p:nvPicPr>
          <p:cNvPr id="1028" name="Picture 4" descr="http://www.ntu.edu.sg/home/ehchua/programming/java/images/OOP_StringLliteralVsObjec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6010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3752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 lvl="0"/>
            <a:r>
              <a:rPr lang="pt-BR" dirty="0" smtClean="0"/>
              <a:t>Strings são tipos de referência, no entanto são imutáveis</a:t>
            </a:r>
          </a:p>
          <a:p>
            <a:pPr lvl="0"/>
            <a:r>
              <a:rPr lang="pt-BR" dirty="0" smtClean="0"/>
              <a:t>Ex:</a:t>
            </a:r>
            <a:endParaRPr lang="pt-BR" dirty="0"/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928934"/>
            <a:ext cx="8634955" cy="2357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public static void main(String[] </a:t>
            </a:r>
            <a:r>
              <a:rPr lang="en-US" sz="1600" dirty="0" err="1" smtClean="0">
                <a:ea typeface="Calibri"/>
                <a:cs typeface="Times New Roman"/>
              </a:rPr>
              <a:t>args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 = "</a:t>
            </a:r>
            <a:r>
              <a:rPr lang="en-US" sz="1600" dirty="0" err="1" smtClean="0">
                <a:ea typeface="Calibri"/>
                <a:cs typeface="Times New Roman"/>
              </a:rPr>
              <a:t>abcdef</a:t>
            </a:r>
            <a:r>
              <a:rPr lang="en-US" sz="1600" dirty="0" smtClean="0">
                <a:ea typeface="Calibri"/>
                <a:cs typeface="Times New Roman"/>
              </a:rPr>
              <a:t>"; // create a new String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s2 = s; // create a 2nd reference variable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 = </a:t>
            </a:r>
            <a:r>
              <a:rPr lang="en-US" sz="1600" dirty="0" err="1" smtClean="0">
                <a:ea typeface="Calibri"/>
                <a:cs typeface="Times New Roman"/>
              </a:rPr>
              <a:t>s.concat</a:t>
            </a:r>
            <a:r>
              <a:rPr lang="en-US" sz="1600" dirty="0" smtClean="0">
                <a:ea typeface="Calibri"/>
                <a:cs typeface="Times New Roman"/>
              </a:rPr>
              <a:t>(" more stuff");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pic>
        <p:nvPicPr>
          <p:cNvPr id="6" name="Espaço Reservado para Conteúdo 5" descr="str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-2043608"/>
            <a:ext cx="7056784" cy="7744945"/>
          </a:xfrm>
        </p:spPr>
      </p:pic>
    </p:spTree>
    <p:extLst>
      <p:ext uri="{BB962C8B-B14F-4D97-AF65-F5344CB8AC3E}">
        <p14:creationId xmlns:p14="http://schemas.microsoft.com/office/powerpoint/2010/main" xmlns="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46880885"/>
              </p:ext>
            </p:extLst>
          </p:nvPr>
        </p:nvGraphicFramePr>
        <p:xfrm>
          <a:off x="428596" y="642921"/>
          <a:ext cx="8268548" cy="581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10"/>
                <a:gridCol w="5881038"/>
              </a:tblGrid>
              <a:tr h="388692">
                <a:tc>
                  <a:txBody>
                    <a:bodyPr/>
                    <a:lstStyle/>
                    <a:p>
                      <a:pPr marL="0" marR="0"/>
                      <a:r>
                        <a:rPr lang="pt-BR" b="1" dirty="0" err="1">
                          <a:effectLst/>
                        </a:rPr>
                        <a:t>Method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pt-BR" b="1">
                          <a:effectLst/>
                        </a:rPr>
                        <a:t>Description</a:t>
                      </a:r>
                      <a:endParaRPr lang="pt-BR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charAt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 o char em um determinado índice, índice assume valores de </a:t>
                      </a:r>
                      <a:r>
                        <a:rPr lang="pt-BR" dirty="0" smtClean="0">
                          <a:effectLst/>
                        </a:rPr>
                        <a:t>0 </a:t>
                      </a:r>
                      <a:r>
                        <a:rPr lang="pt-BR" dirty="0">
                          <a:effectLst/>
                        </a:rPr>
                        <a:t>a </a:t>
                      </a:r>
                      <a:r>
                        <a:rPr lang="pt-BR" dirty="0" err="1">
                          <a:effectLst/>
                        </a:rPr>
                        <a:t>length</a:t>
                      </a:r>
                      <a:r>
                        <a:rPr lang="pt-BR" dirty="0">
                          <a:effectLst/>
                        </a:rPr>
                        <a:t> () -1;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concat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acrescenta um </a:t>
                      </a:r>
                      <a:r>
                        <a:rPr lang="pt-BR" dirty="0" err="1">
                          <a:effectLst/>
                        </a:rPr>
                        <a:t>String</a:t>
                      </a:r>
                      <a:r>
                        <a:rPr lang="pt-BR" dirty="0">
                          <a:effectLst/>
                        </a:rPr>
                        <a:t> ao final de outro, o mesmo que +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equals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 (case </a:t>
                      </a:r>
                      <a:r>
                        <a:rPr lang="pt-BR" dirty="0" err="1" smtClean="0">
                          <a:effectLst/>
                        </a:rPr>
                        <a:t>sensitive</a:t>
                      </a:r>
                      <a:r>
                        <a:rPr lang="pt-BR" dirty="0" smtClean="0">
                          <a:effectLst/>
                        </a:rPr>
                        <a:t>) 02 </a:t>
                      </a:r>
                      <a:r>
                        <a:rPr lang="pt-BR" dirty="0" err="1" smtClean="0">
                          <a:effectLst/>
                        </a:rPr>
                        <a:t>Strings</a:t>
                      </a:r>
                      <a:r>
                        <a:rPr lang="pt-BR" dirty="0" smtClean="0">
                          <a:effectLst/>
                        </a:rPr>
                        <a:t> (</a:t>
                      </a:r>
                      <a:r>
                        <a:rPr lang="pt-BR" dirty="0" err="1" smtClean="0">
                          <a:effectLst/>
                        </a:rPr>
                        <a:t>conteudo</a:t>
                      </a:r>
                      <a:r>
                        <a:rPr lang="pt-BR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length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retornar o número de </a:t>
                      </a:r>
                      <a:r>
                        <a:rPr lang="pt-BR" dirty="0" smtClean="0">
                          <a:effectLst/>
                        </a:rPr>
                        <a:t>caracteres.</a:t>
                      </a:r>
                      <a:r>
                        <a:rPr lang="pt-BR" dirty="0">
                          <a:effectLst/>
                        </a:rPr>
                        <a:t> É um </a:t>
                      </a:r>
                      <a:r>
                        <a:rPr lang="pt-BR" dirty="0" smtClean="0">
                          <a:effectLst/>
                        </a:rPr>
                        <a:t>método,</a:t>
                      </a:r>
                      <a:r>
                        <a:rPr lang="pt-BR" baseline="0" dirty="0" smtClean="0">
                          <a:effectLst/>
                        </a:rPr>
                        <a:t> ao contrário do </a:t>
                      </a:r>
                      <a:r>
                        <a:rPr lang="pt-BR" baseline="0" dirty="0" err="1" smtClean="0">
                          <a:effectLst/>
                        </a:rPr>
                        <a:t>array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replace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substituir ocorrências de um caractere </a:t>
                      </a:r>
                      <a:r>
                        <a:rPr lang="pt-BR" dirty="0" smtClean="0">
                          <a:effectLst/>
                        </a:rPr>
                        <a:t> por um valor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substring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retorna uma substring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toLowerCase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para minúsculas</a:t>
                      </a:r>
                    </a:p>
                  </a:txBody>
                  <a:tcPr marL="47625" marR="47625" marT="47625" marB="47625"/>
                </a:tc>
              </a:tr>
              <a:tr h="962413">
                <a:tc>
                  <a:txBody>
                    <a:bodyPr/>
                    <a:lstStyle/>
                    <a:p>
                      <a:pPr algn="l"/>
                      <a:r>
                        <a:rPr lang="pt-BR" b="0" dirty="0" err="1" smtClean="0">
                          <a:effectLst/>
                        </a:rPr>
                        <a:t>compareTo</a:t>
                      </a:r>
                      <a:r>
                        <a:rPr lang="pt-BR" b="0" dirty="0" smtClean="0">
                          <a:effectLst/>
                        </a:rPr>
                        <a:t>()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effectLst/>
                        </a:rPr>
                        <a:t>Compara duas</a:t>
                      </a:r>
                      <a:r>
                        <a:rPr lang="pt-BR" b="0" baseline="0" dirty="0" smtClean="0">
                          <a:effectLst/>
                        </a:rPr>
                        <a:t> </a:t>
                      </a:r>
                      <a:r>
                        <a:rPr lang="pt-BR" b="0" baseline="0" dirty="0" err="1" smtClean="0">
                          <a:effectLst/>
                        </a:rPr>
                        <a:t>strings</a:t>
                      </a:r>
                      <a:r>
                        <a:rPr lang="pt-BR" b="0" baseline="0" dirty="0" smtClean="0">
                          <a:effectLst/>
                        </a:rPr>
                        <a:t> e retorna 0: iguais, 1: se primeira for maior que a segunda, -1: se segunda for maior que primeira. Maior é em relação a ordem alfabética.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toUpperCase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em letras maiúsculas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trim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remover espaços em branco </a:t>
                      </a:r>
                      <a:r>
                        <a:rPr lang="pt-BR" dirty="0" smtClean="0">
                          <a:effectLst/>
                        </a:rPr>
                        <a:t>no começo </a:t>
                      </a:r>
                      <a:r>
                        <a:rPr lang="pt-BR" smtClean="0">
                          <a:effectLst/>
                        </a:rPr>
                        <a:t>e no final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>
                          <a:effectLst/>
                        </a:rPr>
                        <a:t>equalsIgnoreCase</a:t>
                      </a:r>
                      <a:r>
                        <a:rPr lang="pt-BR" dirty="0" smtClean="0">
                          <a:effectLst/>
                        </a:rPr>
                        <a:t>()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</a:t>
                      </a:r>
                      <a:r>
                        <a:rPr lang="pt-BR" baseline="0" dirty="0" smtClean="0">
                          <a:effectLst/>
                        </a:rPr>
                        <a:t> 02 </a:t>
                      </a:r>
                      <a:r>
                        <a:rPr lang="pt-BR" baseline="0" dirty="0" err="1" smtClean="0">
                          <a:effectLst/>
                        </a:rPr>
                        <a:t>strings</a:t>
                      </a:r>
                      <a:r>
                        <a:rPr lang="pt-BR" baseline="0" dirty="0" smtClean="0">
                          <a:effectLst/>
                        </a:rPr>
                        <a:t> (case </a:t>
                      </a:r>
                      <a:r>
                        <a:rPr lang="pt-BR" baseline="0" dirty="0" err="1" smtClean="0">
                          <a:effectLst/>
                        </a:rPr>
                        <a:t>insensitive</a:t>
                      </a:r>
                      <a:r>
                        <a:rPr lang="pt-BR" baseline="0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Principais Métodos da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1503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499</TotalTime>
  <Words>264</Words>
  <Application>Microsoft Office PowerPoint</Application>
  <PresentationFormat>Apresentação na tela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MODELO_JAVA_INOVE</vt:lpstr>
      <vt:lpstr>Treinamento Certificação JAVA</vt:lpstr>
      <vt:lpstr>Usando a Classe String</vt:lpstr>
      <vt:lpstr>Comportamento das Strings em Memória</vt:lpstr>
      <vt:lpstr>Strings são imutáveis</vt:lpstr>
      <vt:lpstr>Strings são imutáveis</vt:lpstr>
      <vt:lpstr>Principais Métodos da Classe String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32</cp:revision>
  <dcterms:created xsi:type="dcterms:W3CDTF">2011-11-07T18:59:48Z</dcterms:created>
  <dcterms:modified xsi:type="dcterms:W3CDTF">2012-01-12T22:04:26Z</dcterms:modified>
</cp:coreProperties>
</file>