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0" r:id="rId15"/>
    <p:sldId id="291" r:id="rId16"/>
    <p:sldId id="292" r:id="rId17"/>
    <p:sldId id="294" r:id="rId18"/>
    <p:sldId id="296" r:id="rId19"/>
    <p:sldId id="297" r:id="rId20"/>
    <p:sldId id="29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3" r:id="rId36"/>
    <p:sldId id="286" r:id="rId37"/>
    <p:sldId id="287" r:id="rId38"/>
    <p:sldId id="288" r:id="rId39"/>
    <p:sldId id="300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9" autoAdjust="0"/>
    <p:restoredTop sz="97006" autoAdjust="0"/>
  </p:normalViewPr>
  <p:slideViewPr>
    <p:cSldViewPr>
      <p:cViewPr>
        <p:scale>
          <a:sx n="60" d="100"/>
          <a:sy n="60" d="100"/>
        </p:scale>
        <p:origin x="-153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=""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err="1" smtClean="0"/>
              <a:t>Generics</a:t>
            </a:r>
            <a:endParaRPr lang="pt-BR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tipo declarado do lado esquerdo deve ser do mesmo tipo do lado direito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JButton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JButton</a:t>
            </a:r>
            <a:r>
              <a:rPr lang="pt-BR" dirty="0" smtClean="0"/>
              <a:t>&gt;();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&gt;();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 </a:t>
            </a:r>
            <a:r>
              <a:rPr lang="pt-BR" dirty="0" smtClean="0"/>
              <a:t>simplificada de polimorfismo e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Esse código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// test it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Dog[] dogs = {new Dog(), new Dog()};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Cat[] cats = {new Cat(), new Cat(), new Cat()};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Bird[] birds = {new Bird()};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// pass the Dog[]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// pass the Cat[]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(birds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// pass the Bird[]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com </a:t>
            </a:r>
            <a:r>
              <a:rPr lang="pt-BR" dirty="0" err="1" smtClean="0"/>
              <a:t>generics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List&lt;Dog&gt; dogs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List&lt;Cat&gt; cats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&lt;Cat&gt;();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List&lt;Bird&gt; birds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&lt;Bird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 // List&lt;Dog&gt;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 // List&lt;Cat&gt;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(birds); // List&lt;Bird&gt;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razão porque é perigoso passar como parâmetro, uma coleção de um subtipo é porque poderíamos colocar algo errado na coleção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Isso funciona normalmente e está correto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Dog[] dogs = {new Dog(), new Dog()};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animals[0] = new Dog();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Mas agora colocamos um </a:t>
            </a:r>
            <a:r>
              <a:rPr lang="pt-BR" dirty="0" err="1" smtClean="0"/>
              <a:t>Dog</a:t>
            </a:r>
            <a:r>
              <a:rPr lang="pt-BR" dirty="0" smtClean="0"/>
              <a:t> num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Cat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Cat[] cats = {new Cat(), new Cat()};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animals[0] = new Dog();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se tenta realizar o mesmo exemplo com coleções parametrizadas o código anterior não compila</a:t>
            </a:r>
          </a:p>
          <a:p>
            <a:r>
              <a:rPr lang="pt-BR" dirty="0" smtClean="0"/>
              <a:t>O código compila com </a:t>
            </a:r>
            <a:r>
              <a:rPr lang="pt-BR" dirty="0" err="1" smtClean="0"/>
              <a:t>arrays</a:t>
            </a:r>
            <a:r>
              <a:rPr lang="pt-BR" dirty="0" smtClean="0"/>
              <a:t> porque durante a execução uma exceção de </a:t>
            </a:r>
            <a:r>
              <a:rPr lang="pt-BR" dirty="0" err="1" smtClean="0"/>
              <a:t>runtime</a:t>
            </a:r>
            <a:r>
              <a:rPr lang="pt-BR" dirty="0" smtClean="0"/>
              <a:t> será lançada, a </a:t>
            </a:r>
            <a:r>
              <a:rPr lang="pt-BR" dirty="0" err="1" smtClean="0"/>
              <a:t>ArrayStoreException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uma exceção equivalente a esta para tipos parametrizados, porque essas parametrizações são eliminadas em tempo de execução</a:t>
            </a:r>
          </a:p>
          <a:p>
            <a:r>
              <a:rPr lang="pt-BR" dirty="0" smtClean="0"/>
              <a:t>A JVM conhece os tipos dos </a:t>
            </a:r>
            <a:r>
              <a:rPr lang="pt-BR" dirty="0" err="1" smtClean="0"/>
              <a:t>arrays</a:t>
            </a:r>
            <a:r>
              <a:rPr lang="pt-BR" dirty="0" smtClean="0"/>
              <a:t> em tempo de execução mas não das coleções parametrizadas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Dada esta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GenericsTests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(List&lt;Animal&gt;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 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 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 o “</a:t>
            </a:r>
            <a:r>
              <a:rPr lang="pt-BR" dirty="0" err="1" smtClean="0"/>
              <a:t>javap</a:t>
            </a:r>
            <a:r>
              <a:rPr lang="pt-BR" dirty="0" smtClean="0"/>
              <a:t>” no .</a:t>
            </a:r>
            <a:r>
              <a:rPr lang="pt-BR" dirty="0" err="1" smtClean="0"/>
              <a:t>class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GenericsTests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Compiled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from "GenericsTests.java"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cap7.GenericsTests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cap7.GenericsTests();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(cap7.Animal[]);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Formato antigo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métodos que recuperavam os objetos das coleções só podiam ter um único retorno</a:t>
            </a:r>
          </a:p>
          <a:p>
            <a:pPr>
              <a:buNone/>
            </a:pPr>
            <a:r>
              <a:rPr lang="pt-BR" dirty="0" smtClean="0"/>
              <a:t> 	String s = (String)</a:t>
            </a:r>
            <a:r>
              <a:rPr lang="pt-BR" dirty="0" err="1" smtClean="0"/>
              <a:t>myList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(0);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a necessidade de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276872"/>
            <a:ext cx="7344816" cy="120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List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Dog());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Integer(42));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smtClean="0"/>
              <a:t>tipos parametrizados só funcionam em compilação, em execução é com se nada tivesse acontecido</a:t>
            </a:r>
          </a:p>
          <a:p>
            <a:r>
              <a:rPr lang="pt-BR" dirty="0" smtClean="0"/>
              <a:t>Se funcionasse em execução, quebraria os códigos antigos de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O compilador faz então um malabarismo para manter </a:t>
            </a:r>
            <a:r>
              <a:rPr lang="pt-BR" dirty="0" err="1" smtClean="0"/>
              <a:t>java</a:t>
            </a:r>
            <a:r>
              <a:rPr lang="pt-BR" dirty="0" smtClean="0"/>
              <a:t> compatível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Isso não cai no teste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Erasure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atribuir </a:t>
            </a:r>
            <a:r>
              <a:rPr lang="pt-BR" dirty="0" err="1" smtClean="0"/>
              <a:t>ArrayLists</a:t>
            </a:r>
            <a:r>
              <a:rPr lang="pt-BR" dirty="0" smtClean="0"/>
              <a:t> de subtipos de Animal para o </a:t>
            </a:r>
            <a:r>
              <a:rPr lang="pt-BR" dirty="0" err="1" smtClean="0"/>
              <a:t>ArrayList</a:t>
            </a:r>
            <a:r>
              <a:rPr lang="pt-BR" dirty="0" smtClean="0"/>
              <a:t> do supertipo Animal</a:t>
            </a:r>
          </a:p>
          <a:p>
            <a:r>
              <a:rPr lang="pt-BR" dirty="0" smtClean="0"/>
              <a:t>O compilador vai reclamar</a:t>
            </a:r>
          </a:p>
          <a:p>
            <a:r>
              <a:rPr lang="pt-BR" dirty="0" smtClean="0"/>
              <a:t>A única coisa que se pode passar como  parâmetro para um método que aceita </a:t>
            </a:r>
            <a:r>
              <a:rPr lang="pt-BR" dirty="0" err="1" smtClean="0"/>
              <a:t>ArrayList</a:t>
            </a:r>
            <a:r>
              <a:rPr lang="pt-BR" dirty="0" smtClean="0"/>
              <a:t>&lt;Animal&gt; é </a:t>
            </a:r>
            <a:r>
              <a:rPr lang="pt-BR" dirty="0" err="1" smtClean="0"/>
              <a:t>ArrayList</a:t>
            </a:r>
            <a:r>
              <a:rPr lang="pt-BR" dirty="0" smtClean="0"/>
              <a:t>&lt;Animal&gt;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métodos 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entanto podemos adicionar subclasses de Animal normalmente através do polimorfismo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 polimorfismo ainda funciona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996952"/>
            <a:ext cx="813690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checkAnimals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&lt;Animal&gt; animals)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animals.add</a:t>
            </a:r>
            <a:r>
              <a:rPr lang="en-US" dirty="0" smtClean="0"/>
              <a:t>(new Dog());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animals.add</a:t>
            </a:r>
            <a:r>
              <a:rPr lang="en-US" dirty="0" smtClean="0"/>
              <a:t>(new Cat());</a:t>
            </a:r>
          </a:p>
          <a:p>
            <a:pPr>
              <a:buNone/>
            </a:pPr>
            <a:r>
              <a:rPr lang="en-US" dirty="0" smtClean="0"/>
              <a:t>	for (Animal a : animals)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a.checkup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 mecanismo que informa ao compilador que podemos aceitar qualquer subtipo do argumento declarado na parametrização, porque não vamos adicionar nada na coleção</a:t>
            </a:r>
          </a:p>
          <a:p>
            <a:r>
              <a:rPr lang="pt-BR" dirty="0" smtClean="0"/>
              <a:t>O mecanismo se chama “</a:t>
            </a:r>
            <a:r>
              <a:rPr lang="pt-BR" dirty="0" err="1" smtClean="0"/>
              <a:t>wildcard</a:t>
            </a:r>
            <a:r>
              <a:rPr lang="pt-BR" dirty="0" smtClean="0"/>
              <a:t>”</a:t>
            </a:r>
          </a:p>
          <a:p>
            <a:pPr lvl="1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 </a:t>
            </a:r>
            <a:r>
              <a:rPr lang="pt-BR" dirty="0" err="1" smtClean="0"/>
              <a:t>extends</a:t>
            </a:r>
            <a:r>
              <a:rPr lang="pt-BR" dirty="0" smtClean="0"/>
              <a:t>  Animal&gt;  </a:t>
            </a:r>
            <a:r>
              <a:rPr lang="pt-BR" dirty="0" err="1" smtClean="0"/>
              <a:t>list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Recebendo subtipos parametrizados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&lt;? </a:t>
            </a:r>
            <a:r>
              <a:rPr lang="pt-BR" dirty="0" err="1" smtClean="0"/>
              <a:t>extends</a:t>
            </a:r>
            <a:r>
              <a:rPr lang="pt-BR" dirty="0" smtClean="0"/>
              <a:t> Animal&gt; estamos informando ao compilador que se pode atribuir uma coleção que seja parametrizada com algum subtipo de Animal</a:t>
            </a:r>
          </a:p>
          <a:p>
            <a:r>
              <a:rPr lang="pt-BR" dirty="0" smtClean="0"/>
              <a:t>Não podemos adicionar nada nessa coleção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</a:t>
            </a:r>
            <a:r>
              <a:rPr lang="pt-BR" dirty="0" err="1" smtClean="0"/>
              <a:t>Extends</a:t>
            </a:r>
            <a:r>
              <a:rPr lang="pt-BR" dirty="0" smtClean="0"/>
              <a:t> Animal&gt; </a:t>
            </a:r>
            <a:r>
              <a:rPr lang="pt-BR" dirty="0" err="1" smtClean="0"/>
              <a:t>list</a:t>
            </a:r>
            <a:r>
              <a:rPr lang="pt-BR" dirty="0" smtClean="0"/>
              <a:t>){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());//Erro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 uma forma de usar o </a:t>
            </a:r>
            <a:r>
              <a:rPr lang="pt-BR" dirty="0" err="1" smtClean="0"/>
              <a:t>wildcard</a:t>
            </a:r>
            <a:r>
              <a:rPr lang="pt-BR" dirty="0" smtClean="0"/>
              <a:t> e adicionar elementos  na coleção com a palavra super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 super  </a:t>
            </a:r>
            <a:r>
              <a:rPr lang="pt-BR" dirty="0" err="1" smtClean="0"/>
              <a:t>Dog</a:t>
            </a:r>
            <a:r>
              <a:rPr lang="pt-BR" dirty="0" smtClean="0"/>
              <a:t>&gt;  </a:t>
            </a:r>
            <a:r>
              <a:rPr lang="pt-BR" dirty="0" err="1" smtClean="0"/>
              <a:t>list</a:t>
            </a:r>
            <a:r>
              <a:rPr lang="pt-BR" dirty="0" smtClean="0"/>
              <a:t>){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());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 </a:t>
            </a:r>
            <a:br>
              <a:rPr lang="pt-BR" dirty="0" smtClean="0"/>
            </a:br>
            <a:r>
              <a:rPr lang="pt-BR" dirty="0" smtClean="0"/>
              <a:t>e adicionando elementos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super estamos dizendo ao compilador para aceitar qualquer lista parametrizada com </a:t>
            </a:r>
            <a:r>
              <a:rPr lang="pt-BR" dirty="0" err="1" smtClean="0"/>
              <a:t>Dog</a:t>
            </a:r>
            <a:r>
              <a:rPr lang="pt-BR" dirty="0" smtClean="0"/>
              <a:t> ou algum supertipo </a:t>
            </a:r>
            <a:r>
              <a:rPr lang="pt-BR" dirty="0" smtClean="0"/>
              <a:t>dele</a:t>
            </a:r>
          </a:p>
          <a:p>
            <a:r>
              <a:rPr lang="pt-BR" dirty="0" smtClean="0"/>
              <a:t>Qualquer coisa abaixo ou no mesmo nível de </a:t>
            </a:r>
            <a:r>
              <a:rPr lang="pt-BR" dirty="0" err="1" smtClean="0"/>
              <a:t>Dog</a:t>
            </a:r>
            <a:r>
              <a:rPr lang="pt-BR" dirty="0" smtClean="0"/>
              <a:t> não será aceita</a:t>
            </a:r>
          </a:p>
          <a:p>
            <a:r>
              <a:rPr lang="pt-BR" dirty="0" smtClean="0"/>
              <a:t>Isso é se explica porque qualquer lista que seja do tipo Animal ou </a:t>
            </a:r>
            <a:r>
              <a:rPr lang="pt-BR" dirty="0" err="1" smtClean="0"/>
              <a:t>Object</a:t>
            </a:r>
            <a:r>
              <a:rPr lang="pt-BR" dirty="0" smtClean="0"/>
              <a:t> aceita adição de </a:t>
            </a:r>
            <a:r>
              <a:rPr lang="pt-BR" dirty="0" err="1" smtClean="0"/>
              <a:t>Dogs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 </a:t>
            </a:r>
            <a:br>
              <a:rPr lang="pt-BR" dirty="0" smtClean="0"/>
            </a:br>
            <a:r>
              <a:rPr lang="pt-BR" dirty="0" smtClean="0"/>
              <a:t>e adicionando elementos(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(List&lt;? super Dog&gt;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List&lt;Animal&gt;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animals1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&lt;Animal&gt;();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animals1.add(new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Dog());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List&lt;Object&gt; animals2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&lt;Object&gt;();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animals2.add(new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(animals2);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Essas declarações são iguais?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(List&lt;?&gt; list) {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(List&lt;Object&gt; list)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&lt;?&gt; </a:t>
            </a:r>
            <a:r>
              <a:rPr lang="pt-BR" dirty="0" err="1" smtClean="0"/>
              <a:t>list</a:t>
            </a:r>
            <a:r>
              <a:rPr lang="pt-BR" dirty="0" smtClean="0"/>
              <a:t>) { }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Declarado dessa forma significa qualquer tipo</a:t>
            </a:r>
          </a:p>
          <a:p>
            <a:r>
              <a:rPr lang="pt-BR" dirty="0" smtClean="0"/>
              <a:t>Qualquer lista pode ser atribuída para aquele argumento</a:t>
            </a:r>
          </a:p>
          <a:p>
            <a:r>
              <a:rPr lang="pt-BR" dirty="0" smtClean="0"/>
              <a:t>Sem usar super não podemos adicionar nada a lista</a:t>
            </a:r>
          </a:p>
          <a:p>
            <a:r>
              <a:rPr lang="pt-BR" dirty="0" smtClean="0"/>
              <a:t>Equivalente a </a:t>
            </a:r>
            <a:r>
              <a:rPr lang="pt-BR" dirty="0" err="1" smtClean="0"/>
              <a:t>List</a:t>
            </a:r>
            <a:r>
              <a:rPr lang="pt-BR" dirty="0" smtClean="0"/>
              <a:t>&lt;? </a:t>
            </a:r>
            <a:r>
              <a:rPr lang="pt-BR" dirty="0" err="1" smtClean="0"/>
              <a:t>extends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list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Wildcard</a:t>
            </a:r>
            <a:r>
              <a:rPr lang="pt-BR" dirty="0" smtClean="0"/>
              <a:t> sozinho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Estamos dizendo ao compilador que esta coleção só pode ter objetos String</a:t>
            </a:r>
          </a:p>
          <a:p>
            <a:pPr>
              <a:buNone/>
            </a:pPr>
            <a:r>
              <a:rPr lang="pt-BR" dirty="0" smtClean="0"/>
              <a:t>	String s = </a:t>
            </a:r>
            <a:r>
              <a:rPr lang="pt-BR" dirty="0" err="1" smtClean="0"/>
              <a:t>myList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(0);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novo formato com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844824"/>
            <a:ext cx="7344816" cy="1224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List&lt;String&gt;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&lt;String&gt;();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Dog());//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compilação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Integer(42)); 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compilação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list</a:t>
            </a:r>
            <a:r>
              <a:rPr lang="pt-BR" dirty="0" smtClean="0"/>
              <a:t>) { }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Significa que o método só pode receber uma lisa de </a:t>
            </a:r>
            <a:r>
              <a:rPr lang="pt-BR" dirty="0" err="1" smtClean="0"/>
              <a:t>objects</a:t>
            </a:r>
            <a:r>
              <a:rPr lang="pt-BR" dirty="0" smtClean="0"/>
              <a:t> </a:t>
            </a:r>
            <a:r>
              <a:rPr lang="pt-BR" dirty="0" smtClean="0"/>
              <a:t>e nada mais, nem um subtipo é aceito</a:t>
            </a:r>
          </a:p>
          <a:p>
            <a:r>
              <a:rPr lang="pt-BR" dirty="0" smtClean="0"/>
              <a:t>Podemos adicionar normalmente a lista, qualquer objeto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dessas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85126"/>
            <a:ext cx="813690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1) List&lt;?&gt; list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List&lt;? extends Animal&gt;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List&lt;?&gt;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&lt;? extends Animal&gt;();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List&lt;? extends Dog&gt;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&lt;Integer&gt;();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List&lt;? super Dog&gt;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6) List&lt;? super Animal&gt;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1, 2 e 5</a:t>
            </a:r>
          </a:p>
          <a:p>
            <a:r>
              <a:rPr lang="pt-BR" dirty="0" smtClean="0"/>
              <a:t>3: O </a:t>
            </a:r>
            <a:r>
              <a:rPr lang="pt-BR" dirty="0" err="1" smtClean="0"/>
              <a:t>wildcard</a:t>
            </a:r>
            <a:r>
              <a:rPr lang="pt-BR" dirty="0" smtClean="0"/>
              <a:t> só pode ser usado da declaração(lado esquerdo)</a:t>
            </a:r>
          </a:p>
          <a:p>
            <a:r>
              <a:rPr lang="pt-BR" dirty="0" smtClean="0"/>
              <a:t>4: Não se pode atribuir listas de tipo de árvores hierárquicas distintas</a:t>
            </a:r>
          </a:p>
          <a:p>
            <a:r>
              <a:rPr lang="pt-BR" dirty="0" smtClean="0"/>
              <a:t>6: </a:t>
            </a:r>
            <a:r>
              <a:rPr lang="pt-BR" dirty="0" err="1" smtClean="0"/>
              <a:t>Dog</a:t>
            </a:r>
            <a:r>
              <a:rPr lang="pt-BR" dirty="0" smtClean="0"/>
              <a:t> está abaixo na árvore hierárquica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nome_da_classe</a:t>
            </a:r>
            <a:r>
              <a:rPr lang="pt-BR" dirty="0" smtClean="0"/>
              <a:t>&lt;E&gt;{</a:t>
            </a:r>
          </a:p>
          <a:p>
            <a:r>
              <a:rPr lang="pt-BR" dirty="0" smtClean="0"/>
              <a:t>&lt;E&gt; é um marcador de substituição para o tipo que vamos utilizar</a:t>
            </a:r>
          </a:p>
          <a:p>
            <a:r>
              <a:rPr lang="pt-BR" dirty="0" smtClean="0"/>
              <a:t>A interface </a:t>
            </a:r>
            <a:r>
              <a:rPr lang="pt-BR" dirty="0" err="1" smtClean="0"/>
              <a:t>List</a:t>
            </a:r>
            <a:r>
              <a:rPr lang="pt-BR" dirty="0" smtClean="0"/>
              <a:t> funciona como um </a:t>
            </a:r>
            <a:r>
              <a:rPr lang="pt-BR" dirty="0" err="1" smtClean="0"/>
              <a:t>template</a:t>
            </a:r>
            <a:r>
              <a:rPr lang="pt-BR" dirty="0" smtClean="0"/>
              <a:t> que quando formos utilizar, substituiremos por nosso tipo</a:t>
            </a:r>
          </a:p>
          <a:p>
            <a:r>
              <a:rPr lang="pt-BR" dirty="0" smtClean="0"/>
              <a:t>O marcador em classes deve ser declarado logo depois no nome da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outras palavras, o tipo que utilizamos para substituir ‘E’ quando declaramos nossas instancias será o tipo que podemos adicionar as coleções </a:t>
            </a:r>
          </a:p>
          <a:p>
            <a:r>
              <a:rPr lang="pt-BR" dirty="0" smtClean="0"/>
              <a:t>‘E’ funciona como um marcador que será substituído pelo tipo Animal e o método passará a ser </a:t>
            </a:r>
          </a:p>
          <a:p>
            <a:pPr lvl="1">
              <a:buNone/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(Animal a){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com </a:t>
            </a:r>
            <a:r>
              <a:rPr lang="pt-BR" dirty="0" err="1" smtClean="0"/>
              <a:t>generics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declarar com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484784"/>
            <a:ext cx="835292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Bucket&lt;E&gt;{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Bucket(E[]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this.es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void add(E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++]=e;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Bucket&lt;Integer&gt; b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Bucket&lt;Integer&gt;(new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Integer[4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(13);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utilizar as palavras </a:t>
            </a:r>
            <a:r>
              <a:rPr lang="pt-BR" dirty="0" err="1" smtClean="0"/>
              <a:t>extends</a:t>
            </a:r>
            <a:r>
              <a:rPr lang="pt-BR" dirty="0" smtClean="0"/>
              <a:t> e super na declaração</a:t>
            </a:r>
          </a:p>
          <a:p>
            <a:r>
              <a:rPr lang="pt-BR" dirty="0" smtClean="0"/>
              <a:t>Não é necessário a repetição da declaração em todos os outros locais, mas as regras da declaração inicial permanece válida</a:t>
            </a:r>
          </a:p>
          <a:p>
            <a:r>
              <a:rPr lang="pt-BR" dirty="0" smtClean="0"/>
              <a:t>Podemos usar mais de um tipo genérico</a:t>
            </a:r>
          </a:p>
          <a:p>
            <a:pPr lvl="1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TestGeneric</a:t>
            </a:r>
            <a:r>
              <a:rPr lang="pt-BR" dirty="0" smtClean="0"/>
              <a:t>&lt;E, T&gt;</a:t>
            </a:r>
          </a:p>
          <a:p>
            <a:pPr lvl="1">
              <a:buNone/>
            </a:pPr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r>
              <a:rPr lang="pt-BR" dirty="0" smtClean="0"/>
              <a:t>&lt;K,V&gt;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a declaração </a:t>
            </a:r>
            <a:br>
              <a:rPr lang="pt-BR" dirty="0" smtClean="0"/>
            </a:br>
            <a:r>
              <a:rPr lang="pt-BR" dirty="0" smtClean="0"/>
              <a:t>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484784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Bucket&lt;E extends Animal&gt;{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Bucket(E[]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this.es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void add(E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++]=e;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Bucket&lt;Animal&gt;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 Bucket&lt;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Animal[4]);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);//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erro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Dog());//ok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Podemos definir tipos parametrizados em métodos apenas</a:t>
            </a:r>
          </a:p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smtClean="0"/>
              <a:t>[modificadores]  &lt;T&gt;  </a:t>
            </a:r>
            <a:r>
              <a:rPr lang="pt-BR" dirty="0" err="1" smtClean="0"/>
              <a:t>tipo_retorno</a:t>
            </a:r>
            <a:r>
              <a:rPr lang="pt-BR" dirty="0" smtClean="0"/>
              <a:t>  </a:t>
            </a:r>
            <a:r>
              <a:rPr lang="pt-BR" dirty="0" err="1" smtClean="0"/>
              <a:t>nome_metodo</a:t>
            </a:r>
            <a:r>
              <a:rPr lang="pt-BR" dirty="0" smtClean="0"/>
              <a:t>(T  </a:t>
            </a:r>
            <a:r>
              <a:rPr lang="pt-BR" dirty="0" err="1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r>
              <a:rPr lang="pt-BR" dirty="0" smtClean="0"/>
              <a:t> para métodos apenas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Essa classe cria um </a:t>
            </a:r>
            <a:r>
              <a:rPr lang="pt-BR" dirty="0" err="1" smtClean="0"/>
              <a:t>ArrayList</a:t>
            </a:r>
            <a:r>
              <a:rPr lang="pt-BR" dirty="0" smtClean="0"/>
              <a:t> do tipo parametrizado e adiciona esse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420888"/>
            <a:ext cx="867645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.*;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CreateAnArrayList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&lt;T&gt;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makeArrayList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List&lt;T&gt; list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CreateAnArrayList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makeArrayList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de retorno de método também podem ser declarados com um </a:t>
            </a:r>
            <a:r>
              <a:rPr lang="pt-BR" dirty="0" err="1" smtClean="0"/>
              <a:t>generic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uso de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780928"/>
            <a:ext cx="7344816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Set&lt;Dog&gt;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getDogList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Set&lt;Dog&gt; dogs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HashSet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&lt;Dog&gt;();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//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código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que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insere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cachorros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return dogs;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Dada a seguinte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3382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class Adder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addAll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(List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list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Iterator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it =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list.iterator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total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while (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it.hasNext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= ((Integer)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it.next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()).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intValue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	total +=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Tudo perfeito, mas sem checagem de tipos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Mesclando </a:t>
            </a:r>
            <a:r>
              <a:rPr lang="pt-BR" dirty="0" err="1" smtClean="0"/>
              <a:t>generics</a:t>
            </a:r>
            <a:r>
              <a:rPr lang="pt-BR" dirty="0" smtClean="0"/>
              <a:t> com </a:t>
            </a:r>
            <a:r>
              <a:rPr lang="pt-BR" dirty="0" err="1" smtClean="0"/>
              <a:t>não-generics</a:t>
            </a:r>
            <a:r>
              <a:rPr lang="pt-BR" dirty="0" smtClean="0"/>
              <a:t> responsavelmente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2620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List&lt;Integer&gt;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&lt;Integer&gt;();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(4);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Adder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adder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Adder();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total =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adder.addAll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(total);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se for usado assim?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4233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class Inserter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void insert(List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(new String("42"));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//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em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algum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método</a:t>
            </a: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List&lt;Integer&gt;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&lt;Integer&gt;();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(4);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Inserter in = new Inserter();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in.insert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tudo isso funciona?</a:t>
            </a:r>
          </a:p>
          <a:p>
            <a:r>
              <a:rPr lang="pt-BR" dirty="0" smtClean="0"/>
              <a:t>Infelizmente, sim(compila e executa)</a:t>
            </a:r>
          </a:p>
          <a:p>
            <a:r>
              <a:rPr lang="pt-BR" dirty="0" smtClean="0"/>
              <a:t>No entanto o compilador nos avisará com um </a:t>
            </a:r>
            <a:r>
              <a:rPr lang="pt-BR" dirty="0" err="1" smtClean="0"/>
              <a:t>warning</a:t>
            </a:r>
            <a:r>
              <a:rPr lang="pt-BR" dirty="0" smtClean="0"/>
              <a:t>, que estamos correndo um </a:t>
            </a:r>
            <a:r>
              <a:rPr lang="pt-BR" dirty="0" smtClean="0"/>
              <a:t>grande risco ao </a:t>
            </a:r>
            <a:r>
              <a:rPr lang="pt-BR" dirty="0" smtClean="0"/>
              <a:t>enviar a lista genérica a um método que não é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warning</a:t>
            </a:r>
            <a:r>
              <a:rPr lang="pt-BR" dirty="0" smtClean="0"/>
              <a:t>, não é nada mais que uma advertência e não é considerado um erro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Mesclando </a:t>
            </a:r>
            <a:r>
              <a:rPr lang="pt-BR" dirty="0" err="1" smtClean="0"/>
              <a:t>generics</a:t>
            </a:r>
            <a:r>
              <a:rPr lang="pt-BR" dirty="0" smtClean="0"/>
              <a:t> com </a:t>
            </a:r>
            <a:r>
              <a:rPr lang="pt-BR" dirty="0" err="1" smtClean="0"/>
              <a:t>não-generics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atribuir um </a:t>
            </a:r>
            <a:r>
              <a:rPr lang="pt-BR" dirty="0" err="1" smtClean="0"/>
              <a:t>ArrayList</a:t>
            </a:r>
            <a:r>
              <a:rPr lang="pt-BR" dirty="0" smtClean="0"/>
              <a:t> a uma referência de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</a:t>
            </a:r>
          </a:p>
          <a:p>
            <a:r>
              <a:rPr lang="pt-BR" dirty="0" smtClean="0"/>
              <a:t>Podemos fazer isso?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com </a:t>
            </a:r>
            <a:r>
              <a:rPr lang="pt-BR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4000504"/>
            <a:ext cx="78581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Parent {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Child extends Parent {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List&lt;Parent&gt;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new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&lt;Child&gt;();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12762</TotalTime>
  <Words>1227</Words>
  <Application>Microsoft Office PowerPoint</Application>
  <PresentationFormat>Apresentação na tela (4:3)</PresentationFormat>
  <Paragraphs>375</Paragraphs>
  <Slides>39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MODELO_JAVA_INOVE</vt:lpstr>
      <vt:lpstr>Treinamento Certificação JAVA</vt:lpstr>
      <vt:lpstr>Entendendo a necessidade de Generics</vt:lpstr>
      <vt:lpstr>O novo formato com Generics</vt:lpstr>
      <vt:lpstr>Outro uso de Generics</vt:lpstr>
      <vt:lpstr>Dada a seguinte classe</vt:lpstr>
      <vt:lpstr>Mesclando generics com não-generics responsavelmente</vt:lpstr>
      <vt:lpstr>E se for usado assim?</vt:lpstr>
      <vt:lpstr>Mesclando generics com não-generics</vt:lpstr>
      <vt:lpstr>Polimorfismo com generics</vt:lpstr>
      <vt:lpstr>Regra simplificada de polimorfismo e generics</vt:lpstr>
      <vt:lpstr>Esse código compila?</vt:lpstr>
      <vt:lpstr>E com generics?</vt:lpstr>
      <vt:lpstr>Arrays e Generics</vt:lpstr>
      <vt:lpstr>Exemplo</vt:lpstr>
      <vt:lpstr>Exemplo(cont)</vt:lpstr>
      <vt:lpstr>Qual a diferença?</vt:lpstr>
      <vt:lpstr>Qual a diferença?(cont)</vt:lpstr>
      <vt:lpstr>Dada esta classe</vt:lpstr>
      <vt:lpstr>Utilizando  o “javap” no .class</vt:lpstr>
      <vt:lpstr>Type Erasure</vt:lpstr>
      <vt:lpstr>Regras de métodos com generics</vt:lpstr>
      <vt:lpstr>O polimorfismo ainda funciona</vt:lpstr>
      <vt:lpstr>Recebendo subtipos parametrizados</vt:lpstr>
      <vt:lpstr>Recebendo subtipos parametrizados (cont)</vt:lpstr>
      <vt:lpstr>Recebendo subtipos parametrizados  e adicionando elementos</vt:lpstr>
      <vt:lpstr>Recebendo subtipos parametrizados  e adicionando elementos(cont)</vt:lpstr>
      <vt:lpstr>Exemplo</vt:lpstr>
      <vt:lpstr>Essas declarações são iguais?</vt:lpstr>
      <vt:lpstr>Wildcard sozinho</vt:lpstr>
      <vt:lpstr>Usando Object</vt:lpstr>
      <vt:lpstr>Qual dessas compila?</vt:lpstr>
      <vt:lpstr>Resposta</vt:lpstr>
      <vt:lpstr>Declaração com generics</vt:lpstr>
      <vt:lpstr>Declaração com generics(cont)</vt:lpstr>
      <vt:lpstr>Como declarar com generics</vt:lpstr>
      <vt:lpstr>Cuidados com a declaração  com generics</vt:lpstr>
      <vt:lpstr>Exemplo</vt:lpstr>
      <vt:lpstr>Generics para métodos apenas</vt:lpstr>
      <vt:lpstr>Exemplo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501</cp:revision>
  <dcterms:created xsi:type="dcterms:W3CDTF">2011-11-07T18:59:48Z</dcterms:created>
  <dcterms:modified xsi:type="dcterms:W3CDTF">2012-01-22T23:33:35Z</dcterms:modified>
</cp:coreProperties>
</file>