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1" autoAdjust="0"/>
    <p:restoredTop sz="87744" autoAdjust="0"/>
  </p:normalViewPr>
  <p:slideViewPr>
    <p:cSldViewPr>
      <p:cViewPr>
        <p:scale>
          <a:sx n="60" d="100"/>
          <a:sy n="60" d="100"/>
        </p:scale>
        <p:origin x="1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Classes Internas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classe interna também pode ser definida dentro de um método</a:t>
            </a:r>
          </a:p>
          <a:p>
            <a:r>
              <a:rPr lang="pt-BR" dirty="0" smtClean="0"/>
              <a:t>Só podemos criar objetos dessa classe, dentro do próprio método</a:t>
            </a:r>
          </a:p>
          <a:p>
            <a:r>
              <a:rPr lang="pt-BR" dirty="0" smtClean="0"/>
              <a:t>Pode ser uma classe abstrata</a:t>
            </a:r>
          </a:p>
          <a:p>
            <a:r>
              <a:rPr lang="pt-BR" dirty="0" smtClean="0"/>
              <a:t>Também não pode ter métodos ou atributos estáticos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locais a métodos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mi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mi.seeOuter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acessar as variáveis da classe </a:t>
            </a:r>
            <a:r>
              <a:rPr lang="pt-BR" dirty="0" err="1" smtClean="0"/>
              <a:t>esterna</a:t>
            </a:r>
            <a:endParaRPr lang="pt-BR" dirty="0" smtClean="0"/>
          </a:p>
          <a:p>
            <a:r>
              <a:rPr lang="pt-BR" dirty="0" smtClean="0"/>
              <a:t>Não pode acessar as variáveis locais do método, a não ser que sejam finais</a:t>
            </a:r>
          </a:p>
          <a:p>
            <a:r>
              <a:rPr lang="pt-BR" dirty="0" smtClean="0"/>
              <a:t>Só aceitam os modificadores abstract ou final, mas não ao mesmo tempo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Regras de classes internas de métodos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628800"/>
            <a:ext cx="9144000" cy="3773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String z = "local variable";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my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Local z:”+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z);//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</a:t>
            </a:r>
            <a:r>
              <a:rPr lang="pt-BR" dirty="0" err="1" smtClean="0"/>
              <a:t>éum</a:t>
            </a:r>
            <a:r>
              <a:rPr lang="pt-BR" dirty="0" smtClean="0"/>
              <a:t> código válido?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internas declaradas sem nome, daí anônimas</a:t>
            </a:r>
          </a:p>
          <a:p>
            <a:r>
              <a:rPr lang="pt-BR" dirty="0" smtClean="0"/>
              <a:t>São sempre uma subclasse de alguma classe ou interface existente</a:t>
            </a:r>
          </a:p>
          <a:p>
            <a:r>
              <a:rPr lang="pt-BR" dirty="0" smtClean="0"/>
              <a:t>A variável p no exemplo anterior não faz referência a um objeto da classe </a:t>
            </a:r>
            <a:r>
              <a:rPr lang="pt-BR" dirty="0" err="1" smtClean="0"/>
              <a:t>Popcorn</a:t>
            </a:r>
            <a:r>
              <a:rPr lang="pt-BR" dirty="0" smtClean="0"/>
              <a:t> e sim de uma subclasse de </a:t>
            </a:r>
            <a:r>
              <a:rPr lang="pt-BR" dirty="0" err="1" smtClean="0"/>
              <a:t>Popcorn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anônimas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887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sizzle()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sizzling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popIt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p.pop(); // OK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p.sizzle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usadas na inicialização de alguma variável, precisam terminar com ponto e vírgula</a:t>
            </a:r>
          </a:p>
          <a:p>
            <a:r>
              <a:rPr lang="pt-BR" dirty="0" smtClean="0"/>
              <a:t>Só podem redefinir métodos da uma classe ou interface apenas</a:t>
            </a:r>
          </a:p>
          <a:p>
            <a:r>
              <a:rPr lang="pt-BR" dirty="0" smtClean="0"/>
              <a:t>Métodos da própria classe podem ser declarados, mas não poderão ser usados</a:t>
            </a:r>
          </a:p>
          <a:p>
            <a:r>
              <a:rPr lang="pt-BR" dirty="0" smtClean="0"/>
              <a:t>Podem ser declaradas em argumentos para métodos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classes internas anônimas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1513235"/>
            <a:ext cx="9108504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cook();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c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cook()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MyWonderfulClass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go()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Bar b = new Bar();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foofy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Bar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f)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definidas dentro de um classe</a:t>
            </a:r>
          </a:p>
          <a:p>
            <a:r>
              <a:rPr lang="pt-BR" dirty="0" smtClean="0"/>
              <a:t>Podem ser de 4 tipos básicos</a:t>
            </a:r>
          </a:p>
          <a:p>
            <a:pPr lvl="1"/>
            <a:r>
              <a:rPr lang="pt-BR" dirty="0" smtClean="0"/>
              <a:t>Classes internas “regulares”</a:t>
            </a:r>
          </a:p>
          <a:p>
            <a:pPr lvl="1"/>
            <a:r>
              <a:rPr lang="pt-BR" dirty="0" smtClean="0"/>
              <a:t>Classes internas locais de métodos</a:t>
            </a:r>
          </a:p>
          <a:p>
            <a:pPr lvl="1"/>
            <a:r>
              <a:rPr lang="pt-BR" dirty="0" smtClean="0"/>
              <a:t>Classes internas anônimas</a:t>
            </a:r>
          </a:p>
          <a:p>
            <a:pPr lvl="1"/>
            <a:r>
              <a:rPr lang="pt-BR" dirty="0" smtClean="0"/>
              <a:t>Classes estáticas aninhadas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classes internas podem ser estáticas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estáticas internas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505221"/>
            <a:ext cx="8208912" cy="923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Nested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são exatamente estáticas. Não existe tal coisa</a:t>
            </a:r>
          </a:p>
          <a:p>
            <a:r>
              <a:rPr lang="pt-BR" dirty="0" smtClean="0"/>
              <a:t>O modificador </a:t>
            </a:r>
            <a:r>
              <a:rPr lang="pt-BR" dirty="0" err="1" smtClean="0"/>
              <a:t>static</a:t>
            </a:r>
            <a:r>
              <a:rPr lang="pt-BR" dirty="0" smtClean="0"/>
              <a:t> indica que é um membro estático da classe externa</a:t>
            </a:r>
          </a:p>
          <a:p>
            <a:r>
              <a:rPr lang="pt-BR" dirty="0" smtClean="0"/>
              <a:t>Isso significa que não precisamos criar uma instância para instanciar a classe interna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pode acessar os membros da classe externa</a:t>
            </a:r>
          </a:p>
          <a:p>
            <a:r>
              <a:rPr lang="pt-BR" dirty="0" smtClean="0"/>
              <a:t>São consideradas classes internas de nível superior</a:t>
            </a:r>
          </a:p>
          <a:p>
            <a:r>
              <a:rPr lang="pt-BR" dirty="0" smtClean="0"/>
              <a:t>Apenas significa que o escopo da classe se encontra dentro de outra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922200"/>
            <a:ext cx="8064896" cy="5171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Broom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B2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goB2(){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 2");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n.go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b2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B2();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b2.goB2();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Chamamos de regulares as classes internas que não são estáticas, locais a métodos ou </a:t>
            </a:r>
            <a:r>
              <a:rPr lang="pt-BR" dirty="0" err="1" smtClean="0"/>
              <a:t>anónimas</a:t>
            </a:r>
            <a:r>
              <a:rPr lang="pt-BR" dirty="0" smtClean="0"/>
              <a:t>, ou seja, o resto</a:t>
            </a:r>
          </a:p>
          <a:p>
            <a:r>
              <a:rPr lang="pt-BR" dirty="0" smtClean="0"/>
              <a:t>Uma classe interna regular não pode ter declarações estáticas de nenhum tipo</a:t>
            </a:r>
          </a:p>
          <a:p>
            <a:r>
              <a:rPr lang="pt-BR" dirty="0" smtClean="0"/>
              <a:t>A única forma de instanciar uma classe interna é através de uma instância da classe externa</a:t>
            </a:r>
          </a:p>
          <a:p>
            <a:r>
              <a:rPr lang="pt-BR" dirty="0" smtClean="0"/>
              <a:t>É considerado mais um membro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Codificando uma classe interna “comum”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código é legal. Observa-se que a classe interna tem acesso ao membro privado da classe externa, afinal está dentro da classe externa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776864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métodos não-estáticos da classe externa a criação de uma classe interna funciona da mesma forma que uma outra classe qualquer</a:t>
            </a:r>
          </a:p>
          <a:p>
            <a:pPr lvl="1">
              <a:buNone/>
            </a:pPr>
            <a:r>
              <a:rPr lang="pt-BR" dirty="0" err="1" smtClean="0"/>
              <a:t>MyInner</a:t>
            </a:r>
            <a:r>
              <a:rPr lang="pt-BR" dirty="0" smtClean="0"/>
              <a:t> mi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MyInner</a:t>
            </a:r>
            <a:r>
              <a:rPr lang="pt-BR" dirty="0" smtClean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Instanciando uma classe interna de dentro da externa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instancia_da_classe_externa</a:t>
            </a:r>
            <a:r>
              <a:rPr lang="pt-BR" dirty="0" smtClean="0"/>
              <a:t>.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classe_interna</a:t>
            </a:r>
            <a:endParaRPr lang="pt-BR" dirty="0" smtClean="0"/>
          </a:p>
          <a:p>
            <a:r>
              <a:rPr lang="pt-BR" dirty="0" smtClean="0"/>
              <a:t>É obrigatório que seja criada uma instância da classe exterior antes da interior</a:t>
            </a:r>
          </a:p>
          <a:p>
            <a:r>
              <a:rPr lang="pt-BR" dirty="0" smtClean="0"/>
              <a:t>Esse formato deve ser utilizado inclusive por métodos estáticos da classe externa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Instanciando uma classe interna </a:t>
            </a:r>
            <a:br>
              <a:rPr lang="pt-BR" dirty="0" smtClean="0"/>
            </a:br>
            <a:r>
              <a:rPr lang="pt-BR" dirty="0" smtClean="0"/>
              <a:t>fora da externa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99288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mo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inner 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mo.new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this</a:t>
            </a:r>
            <a:r>
              <a:rPr lang="pt-BR" dirty="0" smtClean="0"/>
              <a:t>” é uma referência ao objeto que está em execução no momento, SEMPRE!</a:t>
            </a:r>
          </a:p>
          <a:p>
            <a:r>
              <a:rPr lang="pt-BR" dirty="0" smtClean="0"/>
              <a:t>Ou seja, em uma classe interna </a:t>
            </a:r>
            <a:r>
              <a:rPr lang="pt-BR" dirty="0" err="1" smtClean="0"/>
              <a:t>this</a:t>
            </a:r>
            <a:r>
              <a:rPr lang="pt-BR" dirty="0" smtClean="0"/>
              <a:t> se referencia a instância da classe interna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setNome</a:t>
            </a:r>
            <a:r>
              <a:rPr lang="pt-BR" dirty="0" smtClean="0"/>
              <a:t>(String nome) {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this</a:t>
            </a:r>
            <a:r>
              <a:rPr lang="pt-BR" dirty="0" smtClean="0"/>
              <a:t>.nome = nome;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</a:t>
            </a:r>
            <a:r>
              <a:rPr lang="pt-BR" dirty="0" err="1" smtClean="0"/>
              <a:t>this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err="1" smtClean="0"/>
              <a:t>classe_externa</a:t>
            </a:r>
            <a:r>
              <a:rPr lang="pt-BR" dirty="0" smtClean="0"/>
              <a:t>.</a:t>
            </a:r>
            <a:r>
              <a:rPr lang="pt-BR" dirty="0" err="1" smtClean="0"/>
              <a:t>this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a instância exterior?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924944"/>
            <a:ext cx="9144000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("Inner class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ref:“+ this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class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ref:“+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MyOuter.this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11209</TotalTime>
  <Words>575</Words>
  <Application>Microsoft Office PowerPoint</Application>
  <PresentationFormat>Apresentação na tela (4:3)</PresentationFormat>
  <Paragraphs>227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MODELO_JAVA_INOVE</vt:lpstr>
      <vt:lpstr>Treinamento Certificação JAVA</vt:lpstr>
      <vt:lpstr>Classes Internas</vt:lpstr>
      <vt:lpstr>Codificando uma classe interna “comum”</vt:lpstr>
      <vt:lpstr>Exemplo</vt:lpstr>
      <vt:lpstr>Instanciando uma classe interna de dentro da externa</vt:lpstr>
      <vt:lpstr>Instanciando uma classe interna  fora da externa</vt:lpstr>
      <vt:lpstr>Exemplo</vt:lpstr>
      <vt:lpstr>E a referência this?</vt:lpstr>
      <vt:lpstr>E a referência a instância exterior?</vt:lpstr>
      <vt:lpstr>Classes internas locais a métodos</vt:lpstr>
      <vt:lpstr>Exemplo</vt:lpstr>
      <vt:lpstr>Regras de classes internas de métodos</vt:lpstr>
      <vt:lpstr>Exemplo</vt:lpstr>
      <vt:lpstr>Esse éum código válido?</vt:lpstr>
      <vt:lpstr>Classes internas anônimas</vt:lpstr>
      <vt:lpstr>Esse código compila?</vt:lpstr>
      <vt:lpstr>Cuidados com classes internas anônimas</vt:lpstr>
      <vt:lpstr>Exemplo 1</vt:lpstr>
      <vt:lpstr>Exemplo 2</vt:lpstr>
      <vt:lpstr>Classes estáticas internas</vt:lpstr>
      <vt:lpstr>Classes internas estáticas(cont)</vt:lpstr>
      <vt:lpstr>Classes internas estáticas(cont 2)</vt:lpstr>
      <vt:lpstr>Exemplo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453</cp:revision>
  <dcterms:created xsi:type="dcterms:W3CDTF">2011-11-07T18:59:48Z</dcterms:created>
  <dcterms:modified xsi:type="dcterms:W3CDTF">2012-01-23T02:56:19Z</dcterms:modified>
</cp:coreProperties>
</file>