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4" r:id="rId3"/>
    <p:sldId id="263" r:id="rId4"/>
    <p:sldId id="262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1" autoAdjust="0"/>
    <p:restoredTop sz="87744" autoAdjust="0"/>
  </p:normalViewPr>
  <p:slideViewPr>
    <p:cSldViewPr>
      <p:cViewPr>
        <p:scale>
          <a:sx n="60" d="100"/>
          <a:sy n="60" d="100"/>
        </p:scale>
        <p:origin x="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64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Threads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objeto Thread nada mais é do que um objeto normal em </a:t>
            </a:r>
            <a:r>
              <a:rPr lang="pt-BR" dirty="0" err="1" smtClean="0"/>
              <a:t>java</a:t>
            </a:r>
            <a:r>
              <a:rPr lang="pt-BR" dirty="0" smtClean="0"/>
              <a:t>, com suas variáveis e seus métodos </a:t>
            </a:r>
          </a:p>
          <a:p>
            <a:r>
              <a:rPr lang="pt-BR" dirty="0" smtClean="0"/>
              <a:t>Uma thread(fluxo) de execução é um processo individual que possui seu próprio </a:t>
            </a:r>
            <a:r>
              <a:rPr lang="pt-BR" dirty="0" err="1" smtClean="0"/>
              <a:t>stack</a:t>
            </a:r>
            <a:endParaRPr lang="pt-BR" dirty="0" smtClean="0"/>
          </a:p>
          <a:p>
            <a:r>
              <a:rPr lang="pt-BR" dirty="0" smtClean="0"/>
              <a:t>Mesmo que não sejam criadas sempre existe uma thread executando</a:t>
            </a:r>
          </a:p>
          <a:p>
            <a:r>
              <a:rPr lang="pt-BR" dirty="0" smtClean="0"/>
              <a:t>O método mais executa na thread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smtClean="0"/>
              <a:t>são Threads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Sobrescrever o método </a:t>
            </a:r>
            <a:r>
              <a:rPr lang="pt-BR" dirty="0" err="1" smtClean="0"/>
              <a:t>run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Deveria ser assim:</a:t>
            </a:r>
          </a:p>
          <a:p>
            <a:r>
              <a:rPr lang="pt-BR" dirty="0" smtClean="0"/>
              <a:t>Mas nesse formato não poderíamos estender nenhuma outra 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665513"/>
            <a:ext cx="799288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InnerTest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mo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MyOuter.MyInner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inner =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mo.new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inner.seeOuter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secondInner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MyInner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secondInner.seeOuter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11220</TotalTime>
  <Words>90</Words>
  <Application>Microsoft Office PowerPoint</Application>
  <PresentationFormat>Apresentação na tela (4:3)</PresentationFormat>
  <Paragraphs>27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MODELO_JAVA_INOVE</vt:lpstr>
      <vt:lpstr>Treinamento Certificação JAVA</vt:lpstr>
      <vt:lpstr>O que são Threads</vt:lpstr>
      <vt:lpstr>Entendendo java.lang.Thread</vt:lpstr>
      <vt:lpstr>Exemplo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459</cp:revision>
  <dcterms:created xsi:type="dcterms:W3CDTF">2011-11-07T18:59:48Z</dcterms:created>
  <dcterms:modified xsi:type="dcterms:W3CDTF">2012-01-23T03:09:38Z</dcterms:modified>
</cp:coreProperties>
</file>