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73" d="100"/>
          <a:sy n="73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105F-DBDF-49FF-9704-57A86DD4902B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0F4C-0D2D-4460-B140-F50C4F71D6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smtClean="0"/>
              <a:t>  </a:t>
            </a:r>
            <a:r>
              <a:rPr lang="en-US" dirty="0" smtClean="0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Criando </a:t>
            </a:r>
            <a:r>
              <a:rPr lang="pt-BR" sz="4000" dirty="0"/>
              <a:t>e Usando Objetos</a:t>
            </a:r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planta-baixa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casa?</a:t>
            </a:r>
            <a:endParaRPr lang="en-US" dirty="0"/>
          </a:p>
          <a:p>
            <a:r>
              <a:rPr lang="en-US" dirty="0" smtClean="0"/>
              <a:t>Como é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referenciar</a:t>
            </a:r>
            <a:r>
              <a:rPr lang="en-US" dirty="0" smtClean="0"/>
              <a:t> a </a:t>
            </a:r>
            <a:r>
              <a:rPr lang="en-US" dirty="0" err="1" smtClean="0"/>
              <a:t>duas</a:t>
            </a:r>
            <a:r>
              <a:rPr lang="en-US" dirty="0" smtClean="0"/>
              <a:t> casas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rua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constrói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casa,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constrói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casa, </a:t>
            </a: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janelas</a:t>
            </a:r>
            <a:r>
              <a:rPr lang="en-US" dirty="0" smtClean="0"/>
              <a:t>, </a:t>
            </a:r>
            <a:r>
              <a:rPr lang="en-US" dirty="0" err="1" smtClean="0"/>
              <a:t>portas</a:t>
            </a:r>
            <a:r>
              <a:rPr lang="en-US" dirty="0" smtClean="0"/>
              <a:t>, e </a:t>
            </a:r>
            <a:r>
              <a:rPr lang="en-US" dirty="0" err="1" smtClean="0"/>
              <a:t>armários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Pensar um Pouco...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7477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Declarando e Inicializando Referências de Objetos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67179"/>
            <a:ext cx="4608512" cy="347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55576" y="4941168"/>
            <a:ext cx="7344816" cy="1224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main(String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[]) 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Shirt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myShirt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Shirt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//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myShirt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é 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uma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referência</a:t>
            </a:r>
            <a:endParaRPr lang="pt-BR" sz="2000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myShirt.displayShirtInformation</a:t>
            </a:r>
            <a:r>
              <a:rPr lang="pt-BR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83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Instanciação  é o processo de criação de uma do objeto a partir da sua classe.</a:t>
            </a:r>
          </a:p>
          <a:p>
            <a:r>
              <a:rPr lang="pt-BR" dirty="0" err="1" smtClean="0"/>
              <a:t>Sintax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smtClean="0"/>
              <a:t>A palavra chave </a:t>
            </a:r>
            <a:r>
              <a:rPr lang="pt-BR" sz="2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b="1" dirty="0" smtClean="0"/>
              <a:t> </a:t>
            </a:r>
            <a:r>
              <a:rPr lang="pt-BR" dirty="0" smtClean="0"/>
              <a:t>é responsável por chamar o construtor (método construtor) da classe para gerar uma instância do objeto.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um Objeto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053165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 Referências Para Manipular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24632"/>
            <a:ext cx="8208912" cy="3808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ShirtTestTwo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main(String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[])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Shirt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Shirt();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Shirt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Shirt();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myShirt.displayInformation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yourShirt.displayInformation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myShirt.</a:t>
            </a:r>
            <a:r>
              <a:rPr lang="en-US" sz="1400" dirty="0" err="1" smtClean="0">
                <a:solidFill>
                  <a:srgbClr val="0000C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'R'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yourShirt.</a:t>
            </a:r>
            <a:r>
              <a:rPr lang="en-US" sz="1400" dirty="0" err="1" smtClean="0">
                <a:solidFill>
                  <a:srgbClr val="0000C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'G'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myShirt.displayInformation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yourShirt.displayInformation</a:t>
            </a: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81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por Referência vs. Tipos por Valor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392488" cy="455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247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Referências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1720" y="1700808"/>
            <a:ext cx="4381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);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yourShirt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);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3.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yourShirt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t-BR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10310"/>
            <a:ext cx="4320480" cy="3250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8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4904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408</TotalTime>
  <Words>163</Words>
  <Application>Microsoft Office PowerPoint</Application>
  <PresentationFormat>Apresentação na tela (4:3)</PresentationFormat>
  <Paragraphs>44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MODELO_JAVA_INOVE</vt:lpstr>
      <vt:lpstr>Treinamento Certificação  JAVA</vt:lpstr>
      <vt:lpstr>Vamos Pensar um Pouco...</vt:lpstr>
      <vt:lpstr>Declarando e Inicializando Referências de Objetos</vt:lpstr>
      <vt:lpstr>Instanciando um Objeto</vt:lpstr>
      <vt:lpstr>Usando Referências Para Manipular Dados</vt:lpstr>
      <vt:lpstr>Tipos por Referência vs. Tipos por Valor</vt:lpstr>
      <vt:lpstr>Manipulando Referências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24</cp:revision>
  <dcterms:created xsi:type="dcterms:W3CDTF">2011-11-07T18:59:48Z</dcterms:created>
  <dcterms:modified xsi:type="dcterms:W3CDTF">2012-01-15T01:14:59Z</dcterms:modified>
</cp:coreProperties>
</file>