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105F-DBDF-49FF-9704-57A86DD4902B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C0F4C-0D2D-4460-B140-F50C4F71D6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99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C0F4C-0D2D-4460-B140-F50C4F71D6C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08/02/2012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smtClean="0"/>
              <a:t>  </a:t>
            </a:r>
            <a:r>
              <a:rPr lang="en-US" dirty="0" smtClean="0"/>
              <a:t>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Criando </a:t>
            </a:r>
            <a:r>
              <a:rPr lang="pt-BR" sz="4000" dirty="0"/>
              <a:t>e Usando Objetos</a:t>
            </a:r>
          </a:p>
        </p:txBody>
      </p:sp>
    </p:spTree>
    <p:extLst>
      <p:ext uri="{BB962C8B-B14F-4D97-AF65-F5344CB8AC3E}">
        <p14:creationId xmlns:p14="http://schemas.microsoft.com/office/powerpoint/2010/main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planta-baixa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casa?</a:t>
            </a:r>
            <a:endParaRPr lang="en-US" dirty="0"/>
          </a:p>
          <a:p>
            <a:r>
              <a:rPr lang="en-US" dirty="0" smtClean="0"/>
              <a:t>Como é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fazemos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referenciar</a:t>
            </a:r>
            <a:r>
              <a:rPr lang="en-US" dirty="0" smtClean="0"/>
              <a:t> a </a:t>
            </a:r>
            <a:r>
              <a:rPr lang="en-US" dirty="0" err="1" smtClean="0"/>
              <a:t>duas</a:t>
            </a:r>
            <a:r>
              <a:rPr lang="en-US" dirty="0" smtClean="0"/>
              <a:t> casas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rua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Quando</a:t>
            </a:r>
            <a:r>
              <a:rPr lang="en-US" dirty="0" smtClean="0"/>
              <a:t> um </a:t>
            </a:r>
            <a:r>
              <a:rPr lang="en-US" dirty="0" err="1" smtClean="0"/>
              <a:t>construtor</a:t>
            </a:r>
            <a:r>
              <a:rPr lang="en-US" dirty="0" smtClean="0"/>
              <a:t> </a:t>
            </a:r>
            <a:r>
              <a:rPr lang="en-US" dirty="0" err="1" smtClean="0"/>
              <a:t>constrói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casa,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constrói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casa, </a:t>
            </a:r>
            <a:r>
              <a:rPr lang="en-US" dirty="0" err="1" smtClean="0"/>
              <a:t>incluindo</a:t>
            </a:r>
            <a:r>
              <a:rPr lang="en-US" dirty="0" smtClean="0"/>
              <a:t> </a:t>
            </a:r>
            <a:r>
              <a:rPr lang="en-US" dirty="0" err="1" smtClean="0"/>
              <a:t>janelas</a:t>
            </a:r>
            <a:r>
              <a:rPr lang="en-US" dirty="0" smtClean="0"/>
              <a:t>, </a:t>
            </a:r>
            <a:r>
              <a:rPr lang="en-US" dirty="0" err="1" smtClean="0"/>
              <a:t>portas</a:t>
            </a:r>
            <a:r>
              <a:rPr lang="en-US" dirty="0" smtClean="0"/>
              <a:t>, e </a:t>
            </a:r>
            <a:r>
              <a:rPr lang="en-US" dirty="0" err="1" smtClean="0"/>
              <a:t>armários</a:t>
            </a:r>
            <a:r>
              <a:rPr lang="en-US" dirty="0" smtClean="0"/>
              <a:t>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Pensar um Pouco...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77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Declarando e Inicializando Referências de Objetos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67179"/>
            <a:ext cx="4608512" cy="347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55576" y="4941168"/>
            <a:ext cx="7344816" cy="1224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main(String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[]) {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Shirt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myShirt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Shirt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 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//</a:t>
            </a:r>
            <a:r>
              <a:rPr lang="en-US" sz="16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myShirt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 é </a:t>
            </a:r>
            <a:r>
              <a:rPr lang="en-US" sz="16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uma</a:t>
            </a:r>
            <a:r>
              <a:rPr lang="en-US" sz="1600" dirty="0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Courier New"/>
                <a:ea typeface="Calibri"/>
                <a:cs typeface="Times New Roman"/>
              </a:rPr>
              <a:t>referência</a:t>
            </a:r>
            <a:endParaRPr lang="pt-BR" sz="2000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</a:t>
            </a:r>
            <a:r>
              <a:rPr lang="pt-BR" sz="1600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myShirt.displayShirtInformation</a:t>
            </a:r>
            <a:r>
              <a:rPr lang="pt-BR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();</a:t>
            </a:r>
            <a:endParaRPr lang="pt-BR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83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Instanciação  é o processo de criação de uma do objeto a partir da sua classe.</a:t>
            </a:r>
          </a:p>
          <a:p>
            <a:r>
              <a:rPr lang="pt-BR" dirty="0" err="1" smtClean="0"/>
              <a:t>Sintax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 smtClean="0">
                <a:latin typeface="Consolas" pitchFamily="49" charset="0"/>
                <a:cs typeface="Consolas" pitchFamily="49" charset="0"/>
              </a:rPr>
              <a:t>Classname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dirty="0" smtClean="0"/>
              <a:t>A palavra chave </a:t>
            </a:r>
            <a:r>
              <a:rPr lang="pt-BR" sz="2800" b="1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t-BR" b="1" dirty="0" smtClean="0"/>
              <a:t> </a:t>
            </a:r>
            <a:r>
              <a:rPr lang="pt-BR" dirty="0" smtClean="0"/>
              <a:t>é responsável por chamar o construtor (método construtor) da classe para gerar uma instância do objeto.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Instanciando um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3165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Usando Referências Para Manipular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524632"/>
            <a:ext cx="8208912" cy="4304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ShirtTestTwo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main(String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[])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Shirt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myShirt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Shirt();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Shirt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yourShirt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b="1" dirty="0" smtClean="0">
                <a:solidFill>
                  <a:srgbClr val="7F0055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Shirt();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myShirt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displayShirtInformation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yourShirt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displayShirtInformation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myShirt.</a:t>
            </a:r>
            <a:r>
              <a:rPr lang="en-US" sz="1400" dirty="0" err="1" smtClean="0">
                <a:solidFill>
                  <a:srgbClr val="0000C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colorCode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'R'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yourShirt.</a:t>
            </a:r>
            <a:r>
              <a:rPr lang="en-US" sz="1400" dirty="0" err="1" smtClean="0">
                <a:solidFill>
                  <a:srgbClr val="0000C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colorCode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'G</a:t>
            </a:r>
            <a:r>
              <a:rPr lang="en-US" sz="1400" dirty="0" smtClean="0">
                <a:solidFill>
                  <a:srgbClr val="2A00FF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 </a:t>
            </a:r>
            <a:r>
              <a:rPr lang="en-US" sz="1400" dirty="0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myShirt</a:t>
            </a:r>
            <a:r>
              <a:rPr lang="en-US" sz="1400" dirty="0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400" dirty="0" err="1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yourShirt</a:t>
            </a:r>
            <a:r>
              <a:rPr lang="en-US" sz="1400" dirty="0" smtClean="0">
                <a:effectLst/>
                <a:latin typeface="Consolas" pitchFamily="49" charset="0"/>
                <a:ea typeface="Calibri"/>
                <a:cs typeface="Consolas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myShirt.</a:t>
            </a:r>
            <a:r>
              <a:rPr lang="en-US" sz="140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displayShirtInformation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400" dirty="0" err="1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yourShirt</a:t>
            </a: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displayShirtInformation</a:t>
            </a: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 smtClean="0">
                <a:solidFill>
                  <a:srgbClr val="000000"/>
                </a:solidFill>
                <a:effectLst/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14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por Referência vs. Tipos por Valor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392488" cy="455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47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Referências</a:t>
            </a:r>
            <a:endParaRPr lang="pt-B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51720" y="1700808"/>
            <a:ext cx="43813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1.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 );</a:t>
            </a:r>
            <a:endParaRPr kumimoji="0" lang="pt-B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2.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yourShirt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 );</a:t>
            </a:r>
            <a:endParaRPr kumimoji="0" lang="pt-BR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3.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yourShirt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t-BR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10310"/>
            <a:ext cx="4320480" cy="325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81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041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478</TotalTime>
  <Words>163</Words>
  <Application>Microsoft Office PowerPoint</Application>
  <PresentationFormat>Apresentação na tela (4:3)</PresentationFormat>
  <Paragraphs>46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MODELO_JAVA_INOVE</vt:lpstr>
      <vt:lpstr>Treinamento Certificação  JAVA</vt:lpstr>
      <vt:lpstr>Vamos Pensar um Pouco...</vt:lpstr>
      <vt:lpstr>Declarando e Inicializando Referências de Objetos</vt:lpstr>
      <vt:lpstr>Instanciando um Objeto</vt:lpstr>
      <vt:lpstr>Usando Referências Para Manipular Dados</vt:lpstr>
      <vt:lpstr>Tipos por Referência vs. Tipos por Valor</vt:lpstr>
      <vt:lpstr>Manipulando Referências</vt:lpstr>
    </vt:vector>
  </TitlesOfParts>
  <Company>Inove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portodigital</cp:lastModifiedBy>
  <cp:revision>30</cp:revision>
  <dcterms:created xsi:type="dcterms:W3CDTF">2011-11-07T18:59:48Z</dcterms:created>
  <dcterms:modified xsi:type="dcterms:W3CDTF">2012-02-08T18:56:54Z</dcterms:modified>
</cp:coreProperties>
</file>