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3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6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Questões Coleções</a:t>
            </a:r>
          </a:p>
        </p:txBody>
      </p:sp>
    </p:spTree>
    <p:extLst>
      <p:ext uri="{BB962C8B-B14F-4D97-AF65-F5344CB8AC3E}">
        <p14:creationId xmlns=""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2. </a:t>
            </a:r>
            <a:r>
              <a:rPr lang="pt-BR" sz="1600" dirty="0" err="1" smtClean="0"/>
              <a:t>import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.util.*;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class</a:t>
            </a:r>
            <a:r>
              <a:rPr lang="pt-BR" sz="1600" dirty="0" smtClean="0"/>
              <a:t> Cereal { }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Flakes</a:t>
            </a:r>
            <a:r>
              <a:rPr lang="pt-BR" sz="1600" dirty="0" smtClean="0"/>
              <a:t> </a:t>
            </a:r>
            <a:r>
              <a:rPr lang="pt-BR" sz="1600" dirty="0" err="1" smtClean="0"/>
              <a:t>extends</a:t>
            </a:r>
            <a:r>
              <a:rPr lang="pt-BR" sz="1600" dirty="0" smtClean="0"/>
              <a:t> Cereal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 c0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7.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&lt;Cereal&gt; c1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&lt;Cereal&gt;();</a:t>
            </a:r>
          </a:p>
          <a:p>
            <a:pPr>
              <a:buNone/>
            </a:pPr>
            <a:r>
              <a:rPr lang="pt-BR" sz="1600" dirty="0" smtClean="0"/>
              <a:t>8.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&lt;Cereal&gt; c2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9.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 c3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&lt;Cereal&gt;();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Object</a:t>
            </a:r>
            <a:r>
              <a:rPr lang="pt-BR" sz="1600" dirty="0" smtClean="0"/>
              <a:t>&gt; c4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11. 		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 c5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are </a:t>
            </a:r>
            <a:r>
              <a:rPr lang="pt-BR" sz="1600" dirty="0" err="1" smtClean="0"/>
              <a:t>true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succeeds</a:t>
            </a:r>
            <a:r>
              <a:rPr lang="pt-BR" sz="1600" dirty="0" smtClean="0"/>
              <a:t>.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6.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7.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8.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9.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10.</a:t>
            </a:r>
          </a:p>
          <a:p>
            <a:pPr>
              <a:buNone/>
            </a:pPr>
            <a:r>
              <a:rPr lang="pt-BR" sz="1600" dirty="0" smtClean="0"/>
              <a:t>G.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11.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2. </a:t>
            </a:r>
            <a:r>
              <a:rPr lang="pt-BR" sz="1600" dirty="0" err="1" smtClean="0"/>
              <a:t>import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.util.*;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class</a:t>
            </a:r>
            <a:r>
              <a:rPr lang="pt-BR" sz="1600" dirty="0" smtClean="0"/>
              <a:t> Cereal { }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Flakes</a:t>
            </a:r>
            <a:r>
              <a:rPr lang="pt-BR" sz="1600" dirty="0" smtClean="0"/>
              <a:t> </a:t>
            </a:r>
            <a:r>
              <a:rPr lang="pt-BR" sz="1600" dirty="0" err="1" smtClean="0"/>
              <a:t>extends</a:t>
            </a:r>
            <a:r>
              <a:rPr lang="pt-BR" sz="1600" dirty="0" smtClean="0"/>
              <a:t> Cereal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 c0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7.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&lt;Cereal&gt; c1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&lt;Cereal&gt;();</a:t>
            </a:r>
          </a:p>
          <a:p>
            <a:pPr>
              <a:buNone/>
            </a:pPr>
            <a:r>
              <a:rPr lang="pt-BR" sz="1600" dirty="0" smtClean="0"/>
              <a:t>8.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&lt;Cereal&gt; c2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9. 	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 c3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&lt;Cereal&gt;();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Object</a:t>
            </a:r>
            <a:r>
              <a:rPr lang="pt-BR" sz="1600" dirty="0" smtClean="0"/>
              <a:t>&gt; c4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11. 		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&lt;Cereal&gt; c5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Flakes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are </a:t>
            </a:r>
            <a:r>
              <a:rPr lang="pt-BR" sz="1600" dirty="0" err="1" smtClean="0"/>
              <a:t>true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succeeds</a:t>
            </a:r>
            <a:r>
              <a:rPr lang="pt-BR" sz="1600" dirty="0" smtClean="0"/>
              <a:t>.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B. </a:t>
            </a:r>
            <a:r>
              <a:rPr lang="pt-BR" sz="160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fails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due</a:t>
            </a:r>
            <a:r>
              <a:rPr lang="pt-BR" sz="1600" b="1" dirty="0" smtClean="0">
                <a:solidFill>
                  <a:srgbClr val="00B050"/>
                </a:solidFill>
              </a:rPr>
              <a:t> to </a:t>
            </a:r>
            <a:r>
              <a:rPr lang="pt-BR" sz="1600" b="1" dirty="0" err="1" smtClean="0">
                <a:solidFill>
                  <a:srgbClr val="00B050"/>
                </a:solidFill>
              </a:rPr>
              <a:t>an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error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line</a:t>
            </a:r>
            <a:r>
              <a:rPr lang="pt-BR" sz="1600" b="1" dirty="0" smtClean="0">
                <a:solidFill>
                  <a:srgbClr val="00B050"/>
                </a:solidFill>
              </a:rPr>
              <a:t> 6.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7.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D. </a:t>
            </a:r>
            <a:r>
              <a:rPr lang="pt-BR" sz="160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fails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due</a:t>
            </a:r>
            <a:r>
              <a:rPr lang="pt-BR" sz="1600" b="1" dirty="0" smtClean="0">
                <a:solidFill>
                  <a:srgbClr val="00B050"/>
                </a:solidFill>
              </a:rPr>
              <a:t> to </a:t>
            </a:r>
            <a:r>
              <a:rPr lang="pt-BR" sz="1600" b="1" dirty="0" err="1" smtClean="0">
                <a:solidFill>
                  <a:srgbClr val="00B050"/>
                </a:solidFill>
              </a:rPr>
              <a:t>an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error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line</a:t>
            </a:r>
            <a:r>
              <a:rPr lang="pt-BR" sz="1600" b="1" dirty="0" smtClean="0">
                <a:solidFill>
                  <a:srgbClr val="00B050"/>
                </a:solidFill>
              </a:rPr>
              <a:t> 8.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E. </a:t>
            </a:r>
            <a:r>
              <a:rPr lang="pt-BR" sz="160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fails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due</a:t>
            </a:r>
            <a:r>
              <a:rPr lang="pt-BR" sz="1600" b="1" dirty="0" smtClean="0">
                <a:solidFill>
                  <a:srgbClr val="00B050"/>
                </a:solidFill>
              </a:rPr>
              <a:t> to </a:t>
            </a:r>
            <a:r>
              <a:rPr lang="pt-BR" sz="1600" b="1" dirty="0" err="1" smtClean="0">
                <a:solidFill>
                  <a:srgbClr val="00B050"/>
                </a:solidFill>
              </a:rPr>
              <a:t>an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error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line</a:t>
            </a:r>
            <a:r>
              <a:rPr lang="pt-BR" sz="1600" b="1" dirty="0" smtClean="0">
                <a:solidFill>
                  <a:srgbClr val="00B050"/>
                </a:solidFill>
              </a:rPr>
              <a:t> 9.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F. </a:t>
            </a:r>
            <a:r>
              <a:rPr lang="pt-BR" sz="160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fails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due</a:t>
            </a:r>
            <a:r>
              <a:rPr lang="pt-BR" sz="1600" b="1" dirty="0" smtClean="0">
                <a:solidFill>
                  <a:srgbClr val="00B050"/>
                </a:solidFill>
              </a:rPr>
              <a:t> to </a:t>
            </a:r>
            <a:r>
              <a:rPr lang="pt-BR" sz="1600" b="1" dirty="0" err="1" smtClean="0">
                <a:solidFill>
                  <a:srgbClr val="00B050"/>
                </a:solidFill>
              </a:rPr>
              <a:t>an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error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line</a:t>
            </a:r>
            <a:r>
              <a:rPr lang="pt-BR" sz="1600" b="1" dirty="0" smtClean="0">
                <a:solidFill>
                  <a:srgbClr val="00B050"/>
                </a:solidFill>
              </a:rPr>
              <a:t> 10.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G. </a:t>
            </a:r>
            <a:r>
              <a:rPr lang="pt-BR" sz="1600" b="1" dirty="0" err="1" smtClean="0">
                <a:solidFill>
                  <a:srgbClr val="00B050"/>
                </a:solidFill>
              </a:rPr>
              <a:t>Compilation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fails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due</a:t>
            </a:r>
            <a:r>
              <a:rPr lang="pt-BR" sz="1600" b="1" dirty="0" smtClean="0">
                <a:solidFill>
                  <a:srgbClr val="00B050"/>
                </a:solidFill>
              </a:rPr>
              <a:t> to </a:t>
            </a:r>
            <a:r>
              <a:rPr lang="pt-BR" sz="1600" b="1" dirty="0" err="1" smtClean="0">
                <a:solidFill>
                  <a:srgbClr val="00B050"/>
                </a:solidFill>
              </a:rPr>
              <a:t>an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error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on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line</a:t>
            </a:r>
            <a:r>
              <a:rPr lang="pt-BR" sz="1600" b="1" dirty="0" smtClean="0">
                <a:solidFill>
                  <a:srgbClr val="00B050"/>
                </a:solidFill>
              </a:rPr>
              <a:t> 11.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1. </a:t>
            </a:r>
            <a:r>
              <a:rPr lang="pt-BR" sz="1600" dirty="0" err="1" smtClean="0"/>
              <a:t>import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.util.*;</a:t>
            </a:r>
          </a:p>
          <a:p>
            <a:pPr>
              <a:buNone/>
            </a:pPr>
            <a:r>
              <a:rPr lang="pt-BR" sz="1600" dirty="0" smtClean="0"/>
              <a:t>2.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Garage {</a:t>
            </a:r>
          </a:p>
          <a:p>
            <a:pPr>
              <a:buNone/>
            </a:pPr>
            <a:r>
              <a:rPr lang="pt-BR" sz="1600" dirty="0" smtClean="0"/>
              <a:t>3. 	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4. 			</a:t>
            </a:r>
            <a:r>
              <a:rPr lang="pt-BR" sz="1600" dirty="0" err="1" smtClean="0"/>
              <a:t>Map</a:t>
            </a:r>
            <a:r>
              <a:rPr lang="pt-BR" sz="1600" dirty="0" smtClean="0"/>
              <a:t>&lt;String, String&gt; hm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HashMap</a:t>
            </a:r>
            <a:r>
              <a:rPr lang="pt-BR" sz="1600" dirty="0" smtClean="0"/>
              <a:t>&lt;String, String&gt;();</a:t>
            </a:r>
          </a:p>
          <a:p>
            <a:pPr>
              <a:buNone/>
            </a:pPr>
            <a:r>
              <a:rPr lang="pt-BR" sz="1600" dirty="0" smtClean="0"/>
              <a:t>5. 			String[] k = {</a:t>
            </a:r>
            <a:r>
              <a:rPr lang="pt-BR" sz="1600" dirty="0" err="1" smtClean="0"/>
              <a:t>null</a:t>
            </a:r>
            <a:r>
              <a:rPr lang="pt-BR" sz="1600" dirty="0" smtClean="0"/>
              <a:t>, "2", "3", </a:t>
            </a:r>
            <a:r>
              <a:rPr lang="pt-BR" sz="1600" dirty="0" err="1" smtClean="0"/>
              <a:t>null</a:t>
            </a:r>
            <a:r>
              <a:rPr lang="pt-BR" sz="1600" dirty="0" smtClean="0"/>
              <a:t>, "5"};</a:t>
            </a:r>
          </a:p>
          <a:p>
            <a:pPr>
              <a:buNone/>
            </a:pPr>
            <a:r>
              <a:rPr lang="pt-BR" sz="1600" dirty="0" smtClean="0"/>
              <a:t>6. 			String[] v = {"a", "b", "c", "d", "e"};</a:t>
            </a:r>
          </a:p>
          <a:p>
            <a:pPr>
              <a:buNone/>
            </a:pPr>
            <a:r>
              <a:rPr lang="pt-BR" sz="1600" dirty="0" smtClean="0"/>
              <a:t>7.</a:t>
            </a:r>
          </a:p>
          <a:p>
            <a:pPr>
              <a:buNone/>
            </a:pPr>
            <a:r>
              <a:rPr lang="pt-BR" sz="1600" dirty="0" smtClean="0"/>
              <a:t>8. 			for(</a:t>
            </a:r>
            <a:r>
              <a:rPr lang="pt-BR" sz="1600" dirty="0" err="1" smtClean="0"/>
              <a:t>int</a:t>
            </a:r>
            <a:r>
              <a:rPr lang="pt-BR" sz="1600" dirty="0" smtClean="0"/>
              <a:t> i=0; i&lt;5; i++) {</a:t>
            </a:r>
          </a:p>
          <a:p>
            <a:pPr>
              <a:buNone/>
            </a:pPr>
            <a:r>
              <a:rPr lang="pt-BR" sz="1600" dirty="0" smtClean="0"/>
              <a:t>9. 				</a:t>
            </a:r>
            <a:r>
              <a:rPr lang="pt-BR" sz="1600" dirty="0" err="1" smtClean="0"/>
              <a:t>hm.put</a:t>
            </a:r>
            <a:r>
              <a:rPr lang="pt-BR" sz="1600" dirty="0" smtClean="0"/>
              <a:t>(k[i], v[i]);</a:t>
            </a:r>
          </a:p>
          <a:p>
            <a:pPr>
              <a:buNone/>
            </a:pPr>
            <a:r>
              <a:rPr lang="pt-BR" sz="1600" dirty="0" smtClean="0"/>
              <a:t>10. 			System.</a:t>
            </a:r>
            <a:r>
              <a:rPr lang="pt-BR" sz="1600" dirty="0" err="1" smtClean="0"/>
              <a:t>out.print</a:t>
            </a:r>
            <a:r>
              <a:rPr lang="pt-BR" sz="1600" dirty="0" smtClean="0"/>
              <a:t>(</a:t>
            </a:r>
            <a:r>
              <a:rPr lang="pt-BR" sz="1600" dirty="0" err="1" smtClean="0"/>
              <a:t>hm.get</a:t>
            </a:r>
            <a:r>
              <a:rPr lang="pt-BR" sz="1600" dirty="0" smtClean="0"/>
              <a:t>(k[i]) + " ");</a:t>
            </a:r>
          </a:p>
          <a:p>
            <a:pPr>
              <a:buNone/>
            </a:pPr>
            <a:r>
              <a:rPr lang="pt-BR" sz="1600" dirty="0" smtClean="0"/>
              <a:t>11. 		}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</a:t>
            </a:r>
            <a:r>
              <a:rPr lang="pt-BR" sz="1600" dirty="0" smtClean="0"/>
              <a:t>(</a:t>
            </a:r>
            <a:r>
              <a:rPr lang="pt-BR" sz="1600" dirty="0" err="1" smtClean="0"/>
              <a:t>hm.size</a:t>
            </a:r>
            <a:r>
              <a:rPr lang="pt-BR" sz="1600" dirty="0" smtClean="0"/>
              <a:t>() + " " + </a:t>
            </a:r>
            <a:r>
              <a:rPr lang="pt-BR" sz="1600" dirty="0" err="1" smtClean="0"/>
              <a:t>hm.values</a:t>
            </a:r>
            <a:r>
              <a:rPr lang="pt-BR" sz="1600" dirty="0" smtClean="0"/>
              <a:t>() + "\n");</a:t>
            </a:r>
          </a:p>
          <a:p>
            <a:pPr>
              <a:buNone/>
            </a:pPr>
            <a:r>
              <a:rPr lang="pt-BR" sz="1600" dirty="0" smtClean="0"/>
              <a:t>13. 	} 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 is </a:t>
            </a:r>
            <a:r>
              <a:rPr lang="pt-BR" sz="1600" dirty="0" err="1" smtClean="0"/>
              <a:t>most</a:t>
            </a:r>
            <a:r>
              <a:rPr lang="pt-BR" sz="1600" dirty="0" smtClean="0"/>
              <a:t> </a:t>
            </a:r>
            <a:r>
              <a:rPr lang="pt-BR" sz="1600" dirty="0" err="1" smtClean="0"/>
              <a:t>likely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/>
              <a:t>A. a b c a e 4 [c, b, a, e]</a:t>
            </a:r>
          </a:p>
          <a:p>
            <a:pPr>
              <a:buNone/>
            </a:pPr>
            <a:r>
              <a:rPr lang="pt-BR" sz="1600" dirty="0" smtClean="0"/>
              <a:t>B. a b c d e 4 [c, b, a, e]</a:t>
            </a:r>
          </a:p>
          <a:p>
            <a:pPr>
              <a:buNone/>
            </a:pPr>
            <a:r>
              <a:rPr lang="pt-BR" sz="1600" dirty="0" smtClean="0"/>
              <a:t>C. a b c d e 4 [c, d, b, e]</a:t>
            </a:r>
          </a:p>
          <a:p>
            <a:pPr>
              <a:buNone/>
            </a:pPr>
            <a:r>
              <a:rPr lang="pt-BR" sz="1600" dirty="0" smtClean="0"/>
              <a:t>D. a b c, </a:t>
            </a:r>
            <a:r>
              <a:rPr lang="pt-BR" sz="1600" dirty="0" err="1" smtClean="0"/>
              <a:t>followed</a:t>
            </a:r>
            <a:r>
              <a:rPr lang="pt-BR" sz="1600" dirty="0" smtClean="0"/>
              <a:t> </a:t>
            </a:r>
            <a:r>
              <a:rPr lang="pt-BR" sz="1600" dirty="0" err="1" smtClean="0"/>
              <a:t>by</a:t>
            </a:r>
            <a:r>
              <a:rPr lang="pt-BR" sz="1600" dirty="0" smtClean="0"/>
              <a:t> </a:t>
            </a:r>
            <a:r>
              <a:rPr lang="pt-BR" sz="1600" dirty="0" err="1" smtClean="0"/>
              <a:t>an</a:t>
            </a:r>
            <a:r>
              <a:rPr lang="pt-BR" sz="1600" dirty="0" smtClean="0"/>
              <a:t> exception.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An</a:t>
            </a:r>
            <a:r>
              <a:rPr lang="pt-BR" sz="1600" dirty="0" smtClean="0"/>
              <a:t> exception is </a:t>
            </a:r>
            <a:r>
              <a:rPr lang="pt-BR" sz="1600" dirty="0" err="1" smtClean="0"/>
              <a:t>thrown</a:t>
            </a:r>
            <a:r>
              <a:rPr lang="pt-BR" sz="1600" dirty="0" smtClean="0"/>
              <a:t> </a:t>
            </a:r>
            <a:r>
              <a:rPr lang="pt-BR" sz="1600" dirty="0" err="1" smtClean="0"/>
              <a:t>with</a:t>
            </a:r>
            <a:r>
              <a:rPr lang="pt-BR" sz="1600" dirty="0" smtClean="0"/>
              <a:t> no </a:t>
            </a:r>
            <a:r>
              <a:rPr lang="pt-BR" sz="1600" dirty="0" err="1" smtClean="0"/>
              <a:t>other</a:t>
            </a:r>
            <a:r>
              <a:rPr lang="pt-BR" sz="1600" dirty="0" smtClean="0"/>
              <a:t> output.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error</a:t>
            </a:r>
            <a:r>
              <a:rPr lang="pt-BR" sz="1600" dirty="0" smtClean="0"/>
              <a:t>(s) in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.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1. </a:t>
            </a:r>
            <a:r>
              <a:rPr lang="pt-BR" sz="1600" dirty="0" err="1" smtClean="0"/>
              <a:t>import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.util.*;</a:t>
            </a:r>
          </a:p>
          <a:p>
            <a:pPr>
              <a:buNone/>
            </a:pPr>
            <a:r>
              <a:rPr lang="pt-BR" sz="1600" dirty="0" smtClean="0"/>
              <a:t>2.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Garage {</a:t>
            </a:r>
          </a:p>
          <a:p>
            <a:pPr>
              <a:buNone/>
            </a:pPr>
            <a:r>
              <a:rPr lang="pt-BR" sz="1600" dirty="0" smtClean="0"/>
              <a:t>3. 		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4. 			</a:t>
            </a:r>
            <a:r>
              <a:rPr lang="pt-BR" sz="1600" dirty="0" err="1" smtClean="0"/>
              <a:t>Map</a:t>
            </a:r>
            <a:r>
              <a:rPr lang="pt-BR" sz="1600" dirty="0" smtClean="0"/>
              <a:t>&lt;String, String&gt; hm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HashMap</a:t>
            </a:r>
            <a:r>
              <a:rPr lang="pt-BR" sz="1600" dirty="0" smtClean="0"/>
              <a:t>&lt;String, String&gt;();</a:t>
            </a:r>
          </a:p>
          <a:p>
            <a:pPr>
              <a:buNone/>
            </a:pPr>
            <a:r>
              <a:rPr lang="pt-BR" sz="1600" dirty="0" smtClean="0"/>
              <a:t>5. 			String[] k = {</a:t>
            </a:r>
            <a:r>
              <a:rPr lang="pt-BR" sz="1600" dirty="0" err="1" smtClean="0"/>
              <a:t>null</a:t>
            </a:r>
            <a:r>
              <a:rPr lang="pt-BR" sz="1600" dirty="0" smtClean="0"/>
              <a:t>, "2", "3", </a:t>
            </a:r>
            <a:r>
              <a:rPr lang="pt-BR" sz="1600" dirty="0" err="1" smtClean="0"/>
              <a:t>null</a:t>
            </a:r>
            <a:r>
              <a:rPr lang="pt-BR" sz="1600" dirty="0" smtClean="0"/>
              <a:t>, "5"};</a:t>
            </a:r>
          </a:p>
          <a:p>
            <a:pPr>
              <a:buNone/>
            </a:pPr>
            <a:r>
              <a:rPr lang="pt-BR" sz="1600" dirty="0" smtClean="0"/>
              <a:t>6. 			String[] v = {"a", "b", "c", "d", "e"};</a:t>
            </a:r>
          </a:p>
          <a:p>
            <a:pPr>
              <a:buNone/>
            </a:pPr>
            <a:r>
              <a:rPr lang="pt-BR" sz="1600" dirty="0" smtClean="0"/>
              <a:t>7.</a:t>
            </a:r>
          </a:p>
          <a:p>
            <a:pPr>
              <a:buNone/>
            </a:pPr>
            <a:r>
              <a:rPr lang="pt-BR" sz="1600" dirty="0" smtClean="0"/>
              <a:t>8. 			for(</a:t>
            </a:r>
            <a:r>
              <a:rPr lang="pt-BR" sz="1600" dirty="0" err="1" smtClean="0"/>
              <a:t>int</a:t>
            </a:r>
            <a:r>
              <a:rPr lang="pt-BR" sz="1600" dirty="0" smtClean="0"/>
              <a:t> i=0; i&lt;5; i++) {</a:t>
            </a:r>
          </a:p>
          <a:p>
            <a:pPr>
              <a:buNone/>
            </a:pPr>
            <a:r>
              <a:rPr lang="pt-BR" sz="1600" dirty="0" smtClean="0"/>
              <a:t>9. 				</a:t>
            </a:r>
            <a:r>
              <a:rPr lang="pt-BR" sz="1600" dirty="0" err="1" smtClean="0"/>
              <a:t>hm.put</a:t>
            </a:r>
            <a:r>
              <a:rPr lang="pt-BR" sz="1600" dirty="0" smtClean="0"/>
              <a:t>(k[i], v[i]);</a:t>
            </a:r>
          </a:p>
          <a:p>
            <a:pPr>
              <a:buNone/>
            </a:pPr>
            <a:r>
              <a:rPr lang="pt-BR" sz="1600" dirty="0" smtClean="0"/>
              <a:t>10. 			System.</a:t>
            </a:r>
            <a:r>
              <a:rPr lang="pt-BR" sz="1600" dirty="0" err="1" smtClean="0"/>
              <a:t>out.print</a:t>
            </a:r>
            <a:r>
              <a:rPr lang="pt-BR" sz="1600" dirty="0" smtClean="0"/>
              <a:t>(</a:t>
            </a:r>
            <a:r>
              <a:rPr lang="pt-BR" sz="1600" dirty="0" err="1" smtClean="0"/>
              <a:t>hm.get</a:t>
            </a:r>
            <a:r>
              <a:rPr lang="pt-BR" sz="1600" dirty="0" smtClean="0"/>
              <a:t>(k[i]) + " ");</a:t>
            </a:r>
          </a:p>
          <a:p>
            <a:pPr>
              <a:buNone/>
            </a:pPr>
            <a:r>
              <a:rPr lang="pt-BR" sz="1600" dirty="0" smtClean="0"/>
              <a:t>11. 		}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</a:t>
            </a:r>
            <a:r>
              <a:rPr lang="pt-BR" sz="1600" dirty="0" smtClean="0"/>
              <a:t>(</a:t>
            </a:r>
            <a:r>
              <a:rPr lang="pt-BR" sz="1600" dirty="0" err="1" smtClean="0"/>
              <a:t>hm.size</a:t>
            </a:r>
            <a:r>
              <a:rPr lang="pt-BR" sz="1600" dirty="0" smtClean="0"/>
              <a:t>() + " " + </a:t>
            </a:r>
            <a:r>
              <a:rPr lang="pt-BR" sz="1600" dirty="0" err="1" smtClean="0"/>
              <a:t>hm.values</a:t>
            </a:r>
            <a:r>
              <a:rPr lang="pt-BR" sz="1600" dirty="0" smtClean="0"/>
              <a:t>() + "\n");</a:t>
            </a:r>
          </a:p>
          <a:p>
            <a:pPr>
              <a:buNone/>
            </a:pPr>
            <a:r>
              <a:rPr lang="pt-BR" sz="1600" dirty="0" smtClean="0"/>
              <a:t>13. 	} }</a:t>
            </a:r>
          </a:p>
          <a:p>
            <a:pPr>
              <a:buNone/>
            </a:pPr>
            <a:r>
              <a:rPr lang="pt-BR" sz="1600" dirty="0" err="1" smtClean="0"/>
              <a:t>What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r>
              <a:rPr lang="pt-BR" sz="1600" dirty="0" smtClean="0"/>
              <a:t> is </a:t>
            </a:r>
            <a:r>
              <a:rPr lang="pt-BR" sz="1600" dirty="0" err="1" smtClean="0"/>
              <a:t>most</a:t>
            </a:r>
            <a:r>
              <a:rPr lang="pt-BR" sz="1600" dirty="0" smtClean="0"/>
              <a:t> </a:t>
            </a:r>
            <a:r>
              <a:rPr lang="pt-BR" sz="1600" dirty="0" err="1" smtClean="0"/>
              <a:t>likely</a:t>
            </a:r>
            <a:r>
              <a:rPr lang="pt-BR" sz="1600" dirty="0" smtClean="0"/>
              <a:t>?</a:t>
            </a:r>
          </a:p>
          <a:p>
            <a:pPr>
              <a:buNone/>
            </a:pPr>
            <a:r>
              <a:rPr lang="pt-BR" sz="1600" dirty="0" smtClean="0"/>
              <a:t>A. a b c a e 4 [c, b, a, e]</a:t>
            </a:r>
          </a:p>
          <a:p>
            <a:pPr>
              <a:buNone/>
            </a:pPr>
            <a:r>
              <a:rPr lang="pt-BR" sz="1600" dirty="0" smtClean="0"/>
              <a:t>B. a b c d e 4 [c, b, a, e]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C. a b c d e 4 [c, d, b, e]</a:t>
            </a:r>
          </a:p>
          <a:p>
            <a:pPr>
              <a:buNone/>
            </a:pPr>
            <a:r>
              <a:rPr lang="pt-BR" sz="1600" dirty="0" smtClean="0"/>
              <a:t>D. a b c, </a:t>
            </a:r>
            <a:r>
              <a:rPr lang="pt-BR" sz="1600" dirty="0" err="1" smtClean="0"/>
              <a:t>followed</a:t>
            </a:r>
            <a:r>
              <a:rPr lang="pt-BR" sz="1600" dirty="0" smtClean="0"/>
              <a:t> </a:t>
            </a:r>
            <a:r>
              <a:rPr lang="pt-BR" sz="1600" dirty="0" err="1" smtClean="0"/>
              <a:t>by</a:t>
            </a:r>
            <a:r>
              <a:rPr lang="pt-BR" sz="1600" dirty="0" smtClean="0"/>
              <a:t> </a:t>
            </a:r>
            <a:r>
              <a:rPr lang="pt-BR" sz="1600" dirty="0" err="1" smtClean="0"/>
              <a:t>an</a:t>
            </a:r>
            <a:r>
              <a:rPr lang="pt-BR" sz="1600" dirty="0" smtClean="0"/>
              <a:t> exception.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An</a:t>
            </a:r>
            <a:r>
              <a:rPr lang="pt-BR" sz="1600" dirty="0" smtClean="0"/>
              <a:t> exception is </a:t>
            </a:r>
            <a:r>
              <a:rPr lang="pt-BR" sz="1600" dirty="0" err="1" smtClean="0"/>
              <a:t>thrown</a:t>
            </a:r>
            <a:r>
              <a:rPr lang="pt-BR" sz="1600" dirty="0" smtClean="0"/>
              <a:t> </a:t>
            </a:r>
            <a:r>
              <a:rPr lang="pt-BR" sz="1600" dirty="0" err="1" smtClean="0"/>
              <a:t>with</a:t>
            </a:r>
            <a:r>
              <a:rPr lang="pt-BR" sz="1600" dirty="0" smtClean="0"/>
              <a:t> no </a:t>
            </a:r>
            <a:r>
              <a:rPr lang="pt-BR" sz="1600" dirty="0" err="1" smtClean="0"/>
              <a:t>other</a:t>
            </a:r>
            <a:r>
              <a:rPr lang="pt-BR" sz="1600" dirty="0" smtClean="0"/>
              <a:t> output.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r>
              <a:rPr lang="pt-BR" sz="1600" dirty="0" smtClean="0"/>
              <a:t> </a:t>
            </a:r>
            <a:r>
              <a:rPr lang="pt-BR" sz="1600" dirty="0" err="1" smtClean="0"/>
              <a:t>due</a:t>
            </a:r>
            <a:r>
              <a:rPr lang="pt-BR" sz="1600" dirty="0" smtClean="0"/>
              <a:t> to </a:t>
            </a:r>
            <a:r>
              <a:rPr lang="pt-BR" sz="1600" dirty="0" err="1" smtClean="0"/>
              <a:t>error</a:t>
            </a:r>
            <a:r>
              <a:rPr lang="pt-BR" sz="1600" dirty="0" smtClean="0"/>
              <a:t>(s) in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.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1. public class Networking {</a:t>
            </a:r>
          </a:p>
          <a:p>
            <a:pPr>
              <a:buNone/>
            </a:pPr>
            <a:r>
              <a:rPr lang="en-US" sz="1600" dirty="0" smtClean="0"/>
              <a:t>2.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3. 			List&lt;Integer&gt; </a:t>
            </a:r>
            <a:r>
              <a:rPr lang="en-US" sz="1600" dirty="0" err="1" smtClean="0"/>
              <a:t>i</a:t>
            </a:r>
            <a:r>
              <a:rPr lang="en-US" sz="1600" dirty="0" smtClean="0"/>
              <a:t> = new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&lt;Integer&gt;();</a:t>
            </a:r>
          </a:p>
          <a:p>
            <a:pPr>
              <a:buNone/>
            </a:pPr>
            <a:r>
              <a:rPr lang="en-US" sz="1600" dirty="0" smtClean="0"/>
              <a:t>4. 			</a:t>
            </a:r>
            <a:r>
              <a:rPr lang="en-US" sz="1600" dirty="0" err="1" smtClean="0"/>
              <a:t>i.add</a:t>
            </a:r>
            <a:r>
              <a:rPr lang="en-US" sz="1600" dirty="0" smtClean="0"/>
              <a:t>(4); </a:t>
            </a:r>
            <a:r>
              <a:rPr lang="en-US" sz="1600" dirty="0" err="1" smtClean="0"/>
              <a:t>i.add</a:t>
            </a:r>
            <a:r>
              <a:rPr lang="en-US" sz="1600" dirty="0" smtClean="0"/>
              <a:t>(2); </a:t>
            </a:r>
            <a:r>
              <a:rPr lang="en-US" sz="1600" dirty="0" err="1" smtClean="0"/>
              <a:t>i.add</a:t>
            </a:r>
            <a:r>
              <a:rPr lang="en-US" sz="1600" dirty="0" smtClean="0"/>
              <a:t>(5);</a:t>
            </a:r>
          </a:p>
          <a:p>
            <a:pPr>
              <a:buNone/>
            </a:pPr>
            <a:r>
              <a:rPr lang="en-US" sz="1600" dirty="0" smtClean="0"/>
              <a:t>5. 			</a:t>
            </a:r>
            <a:r>
              <a:rPr lang="en-US" sz="1600" dirty="0" err="1" smtClean="0"/>
              <a:t>int</a:t>
            </a:r>
            <a:r>
              <a:rPr lang="en-US" sz="1600" dirty="0" smtClean="0"/>
              <a:t> r = 1;</a:t>
            </a:r>
          </a:p>
          <a:p>
            <a:pPr>
              <a:buNone/>
            </a:pPr>
            <a:r>
              <a:rPr lang="en-US" sz="1600" dirty="0" smtClean="0"/>
              <a:t>6. 			</a:t>
            </a:r>
            <a:r>
              <a:rPr lang="en-US" sz="1600" dirty="0" err="1" smtClean="0"/>
              <a:t>doStuff</a:t>
            </a:r>
            <a:r>
              <a:rPr lang="en-US" sz="1600" dirty="0" smtClean="0"/>
              <a:t>(r);</a:t>
            </a:r>
          </a:p>
          <a:p>
            <a:pPr>
              <a:buNone/>
            </a:pPr>
            <a:r>
              <a:rPr lang="en-US" sz="1600" dirty="0" smtClean="0"/>
              <a:t>7. 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i.get</a:t>
            </a:r>
            <a:r>
              <a:rPr lang="en-US" sz="1600" dirty="0" smtClean="0"/>
              <a:t>(r));</a:t>
            </a:r>
          </a:p>
          <a:p>
            <a:pPr>
              <a:buNone/>
            </a:pPr>
            <a:r>
              <a:rPr lang="en-US" sz="1600" dirty="0" smtClean="0"/>
              <a:t>8. 		}</a:t>
            </a:r>
          </a:p>
          <a:p>
            <a:pPr>
              <a:buNone/>
            </a:pPr>
            <a:r>
              <a:rPr lang="en-US" sz="1600" dirty="0" smtClean="0"/>
              <a:t>9. 		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doStuff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x) {</a:t>
            </a:r>
          </a:p>
          <a:p>
            <a:pPr>
              <a:buNone/>
            </a:pPr>
            <a:r>
              <a:rPr lang="en-US" sz="1600" dirty="0" smtClean="0"/>
              <a:t>10. 		return ++x;</a:t>
            </a:r>
          </a:p>
          <a:p>
            <a:pPr>
              <a:buNone/>
            </a:pPr>
            <a:r>
              <a:rPr lang="en-US" sz="1600" dirty="0" smtClean="0"/>
              <a:t>11. } }</a:t>
            </a:r>
          </a:p>
          <a:p>
            <a:pPr>
              <a:buNone/>
            </a:pPr>
            <a:r>
              <a:rPr lang="en-US" sz="1600" dirty="0" smtClean="0"/>
              <a:t>What is the result?</a:t>
            </a:r>
          </a:p>
          <a:p>
            <a:pPr>
              <a:buNone/>
            </a:pPr>
            <a:r>
              <a:rPr lang="en-US" sz="1600" dirty="0" smtClean="0"/>
              <a:t>A. 2</a:t>
            </a:r>
          </a:p>
          <a:p>
            <a:pPr>
              <a:buNone/>
            </a:pPr>
            <a:r>
              <a:rPr lang="en-US" sz="1600" dirty="0" smtClean="0"/>
              <a:t>B. 4</a:t>
            </a:r>
          </a:p>
          <a:p>
            <a:pPr>
              <a:buNone/>
            </a:pPr>
            <a:r>
              <a:rPr lang="en-US" sz="1600" dirty="0" smtClean="0"/>
              <a:t>C. 5</a:t>
            </a:r>
          </a:p>
          <a:p>
            <a:pPr>
              <a:buNone/>
            </a:pPr>
            <a:r>
              <a:rPr lang="en-US" sz="1600" dirty="0" smtClean="0"/>
              <a:t>D. Compilation fails.</a:t>
            </a:r>
          </a:p>
          <a:p>
            <a:pPr>
              <a:buNone/>
            </a:pPr>
            <a:r>
              <a:rPr lang="en-US" sz="1600" dirty="0" smtClean="0"/>
              <a:t>E. An exception is thrown at runtime.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1. public class Networking {</a:t>
            </a:r>
          </a:p>
          <a:p>
            <a:pPr>
              <a:buNone/>
            </a:pPr>
            <a:r>
              <a:rPr lang="en-US" sz="1600" dirty="0" smtClean="0"/>
              <a:t>2.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3. 			List&lt;Integer&gt; </a:t>
            </a:r>
            <a:r>
              <a:rPr lang="en-US" sz="1600" dirty="0" err="1" smtClean="0"/>
              <a:t>i</a:t>
            </a:r>
            <a:r>
              <a:rPr lang="en-US" sz="1600" dirty="0" smtClean="0"/>
              <a:t> = new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&lt;Integer&gt;();</a:t>
            </a:r>
          </a:p>
          <a:p>
            <a:pPr>
              <a:buNone/>
            </a:pPr>
            <a:r>
              <a:rPr lang="en-US" sz="1600" dirty="0" smtClean="0"/>
              <a:t>4. 			</a:t>
            </a:r>
            <a:r>
              <a:rPr lang="en-US" sz="1600" dirty="0" err="1" smtClean="0"/>
              <a:t>i.add</a:t>
            </a:r>
            <a:r>
              <a:rPr lang="en-US" sz="1600" dirty="0" smtClean="0"/>
              <a:t>(4); </a:t>
            </a:r>
            <a:r>
              <a:rPr lang="en-US" sz="1600" dirty="0" err="1" smtClean="0"/>
              <a:t>i.add</a:t>
            </a:r>
            <a:r>
              <a:rPr lang="en-US" sz="1600" dirty="0" smtClean="0"/>
              <a:t>(2); </a:t>
            </a:r>
            <a:r>
              <a:rPr lang="en-US" sz="1600" dirty="0" err="1" smtClean="0"/>
              <a:t>i.add</a:t>
            </a:r>
            <a:r>
              <a:rPr lang="en-US" sz="1600" dirty="0" smtClean="0"/>
              <a:t>(5);</a:t>
            </a:r>
          </a:p>
          <a:p>
            <a:pPr>
              <a:buNone/>
            </a:pPr>
            <a:r>
              <a:rPr lang="en-US" sz="1600" dirty="0" smtClean="0"/>
              <a:t>5. 			</a:t>
            </a:r>
            <a:r>
              <a:rPr lang="en-US" sz="1600" dirty="0" err="1" smtClean="0"/>
              <a:t>int</a:t>
            </a:r>
            <a:r>
              <a:rPr lang="en-US" sz="1600" dirty="0" smtClean="0"/>
              <a:t> r = 1;</a:t>
            </a:r>
          </a:p>
          <a:p>
            <a:pPr>
              <a:buNone/>
            </a:pPr>
            <a:r>
              <a:rPr lang="en-US" sz="1600" dirty="0" smtClean="0"/>
              <a:t>6. 			</a:t>
            </a:r>
            <a:r>
              <a:rPr lang="en-US" sz="1600" dirty="0" err="1" smtClean="0"/>
              <a:t>doStuff</a:t>
            </a:r>
            <a:r>
              <a:rPr lang="en-US" sz="1600" dirty="0" smtClean="0"/>
              <a:t>(r);</a:t>
            </a:r>
          </a:p>
          <a:p>
            <a:pPr>
              <a:buNone/>
            </a:pPr>
            <a:r>
              <a:rPr lang="en-US" sz="1600" dirty="0" smtClean="0"/>
              <a:t>7. 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i.get</a:t>
            </a:r>
            <a:r>
              <a:rPr lang="en-US" sz="1600" dirty="0" smtClean="0"/>
              <a:t>(r));</a:t>
            </a:r>
          </a:p>
          <a:p>
            <a:pPr>
              <a:buNone/>
            </a:pPr>
            <a:r>
              <a:rPr lang="en-US" sz="1600" dirty="0" smtClean="0"/>
              <a:t>8. 		}</a:t>
            </a:r>
          </a:p>
          <a:p>
            <a:pPr>
              <a:buNone/>
            </a:pPr>
            <a:r>
              <a:rPr lang="en-US" sz="1600" dirty="0" smtClean="0"/>
              <a:t>9. 		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doStuff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x) {</a:t>
            </a:r>
          </a:p>
          <a:p>
            <a:pPr>
              <a:buNone/>
            </a:pPr>
            <a:r>
              <a:rPr lang="en-US" sz="1600" dirty="0" smtClean="0"/>
              <a:t>10. 		return ++x;</a:t>
            </a:r>
          </a:p>
          <a:p>
            <a:pPr>
              <a:buNone/>
            </a:pPr>
            <a:r>
              <a:rPr lang="en-US" sz="1600" dirty="0" smtClean="0"/>
              <a:t>11. } }</a:t>
            </a:r>
          </a:p>
          <a:p>
            <a:pPr>
              <a:buNone/>
            </a:pPr>
            <a:r>
              <a:rPr lang="en-US" sz="1600" dirty="0" smtClean="0"/>
              <a:t>What is the result?</a:t>
            </a:r>
          </a:p>
          <a:p>
            <a:pPr>
              <a:buNone/>
            </a:pPr>
            <a:r>
              <a:rPr lang="en-US" sz="1600" dirty="0" smtClean="0"/>
              <a:t>A. 2</a:t>
            </a:r>
          </a:p>
          <a:p>
            <a:pPr>
              <a:buNone/>
            </a:pPr>
            <a:r>
              <a:rPr lang="en-US" sz="1600" dirty="0" smtClean="0"/>
              <a:t>B. 4</a:t>
            </a:r>
          </a:p>
          <a:p>
            <a:pPr>
              <a:buNone/>
            </a:pPr>
            <a:r>
              <a:rPr lang="en-US" sz="1600" dirty="0" smtClean="0"/>
              <a:t>C. 5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Compilation fails.</a:t>
            </a:r>
          </a:p>
          <a:p>
            <a:pPr>
              <a:buNone/>
            </a:pPr>
            <a:r>
              <a:rPr lang="en-US" sz="1600" dirty="0" smtClean="0"/>
              <a:t>E. An exception is thrown at runtime.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5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Given:</a:t>
            </a:r>
          </a:p>
          <a:p>
            <a:pPr>
              <a:buNone/>
            </a:pPr>
            <a:r>
              <a:rPr lang="en-US" sz="1400" dirty="0" smtClean="0"/>
              <a:t>2. 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>
              <a:buNone/>
            </a:pPr>
            <a:r>
              <a:rPr lang="en-US" sz="1400" dirty="0" smtClean="0"/>
              <a:t>3. public class Vinegar {</a:t>
            </a:r>
          </a:p>
          <a:p>
            <a:pPr>
              <a:buNone/>
            </a:pPr>
            <a:r>
              <a:rPr lang="en-US" sz="1400" dirty="0" smtClean="0"/>
              <a:t>4. 		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5. 			Set&lt;Integer&gt; </a:t>
            </a:r>
            <a:r>
              <a:rPr lang="en-US" sz="1400" dirty="0" err="1" smtClean="0"/>
              <a:t>mySet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&lt;Integer&gt;();</a:t>
            </a:r>
          </a:p>
          <a:p>
            <a:pPr>
              <a:buNone/>
            </a:pPr>
            <a:r>
              <a:rPr lang="en-US" sz="1400" dirty="0" smtClean="0"/>
              <a:t>6. 			do1(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"0"); do1(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"a");</a:t>
            </a:r>
          </a:p>
          <a:p>
            <a:pPr>
              <a:buNone/>
            </a:pPr>
            <a:r>
              <a:rPr lang="en-US" sz="1400" dirty="0" smtClean="0"/>
              <a:t>7. 			do2(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"0"); do2(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"a");</a:t>
            </a:r>
          </a:p>
          <a:p>
            <a:pPr>
              <a:buNone/>
            </a:pPr>
            <a:r>
              <a:rPr lang="en-US" sz="1400" dirty="0" smtClean="0"/>
              <a:t>8. 		}</a:t>
            </a:r>
          </a:p>
          <a:p>
            <a:pPr>
              <a:buNone/>
            </a:pPr>
            <a:r>
              <a:rPr lang="en-US" sz="1400" dirty="0" smtClean="0"/>
              <a:t>9. 		public static void do1(Set s, String </a:t>
            </a:r>
            <a:r>
              <a:rPr lang="en-US" sz="1400" dirty="0" err="1" smtClean="0"/>
              <a:t>st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10.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11.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Integer.parseInt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));</a:t>
            </a:r>
          </a:p>
          <a:p>
            <a:pPr>
              <a:buNone/>
            </a:pPr>
            <a:r>
              <a:rPr lang="en-US" sz="1400" dirty="0" smtClean="0"/>
              <a:t>12. 	}</a:t>
            </a:r>
          </a:p>
          <a:p>
            <a:pPr>
              <a:buNone/>
            </a:pPr>
            <a:r>
              <a:rPr lang="en-US" sz="1400" dirty="0" smtClean="0"/>
              <a:t>13. 	public static void do2(Set&lt;Integer&gt; s, String </a:t>
            </a:r>
            <a:r>
              <a:rPr lang="en-US" sz="1400" dirty="0" err="1" smtClean="0"/>
              <a:t>st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14.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15.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Integer.parseInt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));</a:t>
            </a:r>
          </a:p>
          <a:p>
            <a:pPr>
              <a:buNone/>
            </a:pPr>
            <a:r>
              <a:rPr lang="en-US" sz="1400" dirty="0" smtClean="0"/>
              <a:t>16. } }</a:t>
            </a:r>
          </a:p>
          <a:p>
            <a:pPr>
              <a:buNone/>
            </a:pPr>
            <a:r>
              <a:rPr lang="en-US" sz="1400" dirty="0" smtClean="0"/>
              <a:t>Which are true? (Choose all that apply.)</a:t>
            </a:r>
          </a:p>
          <a:p>
            <a:pPr>
              <a:buNone/>
            </a:pPr>
            <a:r>
              <a:rPr lang="en-US" sz="1400" dirty="0" smtClean="0"/>
              <a:t>A. Compilation succeeds.</a:t>
            </a:r>
          </a:p>
          <a:p>
            <a:pPr>
              <a:buNone/>
            </a:pPr>
            <a:r>
              <a:rPr lang="en-US" sz="1400" dirty="0" smtClean="0"/>
              <a:t>B. Compilation fails due to an error on line 6.</a:t>
            </a:r>
          </a:p>
          <a:p>
            <a:pPr>
              <a:buNone/>
            </a:pPr>
            <a:r>
              <a:rPr lang="en-US" sz="1400" dirty="0" smtClean="0"/>
              <a:t>C. Compilation fails due to an error on line 13.</a:t>
            </a:r>
          </a:p>
          <a:p>
            <a:pPr>
              <a:buNone/>
            </a:pPr>
            <a:r>
              <a:rPr lang="en-US" sz="1400" dirty="0" smtClean="0"/>
              <a:t>D. Compilation fails due to an error on line 14.</a:t>
            </a:r>
          </a:p>
          <a:p>
            <a:pPr>
              <a:buNone/>
            </a:pPr>
            <a:r>
              <a:rPr lang="en-US" sz="1400" dirty="0" smtClean="0"/>
              <a:t>E. Compilation fails due to an error on line 15.</a:t>
            </a:r>
          </a:p>
          <a:p>
            <a:pPr>
              <a:buNone/>
            </a:pPr>
            <a:r>
              <a:rPr lang="en-US" sz="1400" dirty="0" smtClean="0"/>
              <a:t>F. If only the line(s) of code that don’t compile are removed, the code will run without exception.</a:t>
            </a:r>
          </a:p>
          <a:p>
            <a:pPr>
              <a:buNone/>
            </a:pPr>
            <a:r>
              <a:rPr lang="en-US" sz="1400" dirty="0" smtClean="0"/>
              <a:t>G. If only the line(s) of code that don’t compile are removed, the code will throw an exception.</a:t>
            </a:r>
            <a:endParaRPr lang="pt-BR" sz="14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548680"/>
            <a:ext cx="8229600" cy="625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Given:</a:t>
            </a:r>
          </a:p>
          <a:p>
            <a:pPr>
              <a:buNone/>
            </a:pPr>
            <a:r>
              <a:rPr lang="en-US" sz="1400" dirty="0" smtClean="0"/>
              <a:t>2. 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>
              <a:buNone/>
            </a:pPr>
            <a:r>
              <a:rPr lang="en-US" sz="1400" dirty="0" smtClean="0"/>
              <a:t>3. public class Vinegar {</a:t>
            </a:r>
          </a:p>
          <a:p>
            <a:pPr>
              <a:buNone/>
            </a:pPr>
            <a:r>
              <a:rPr lang="en-US" sz="1400" dirty="0" smtClean="0"/>
              <a:t>4. 		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5. 			Set&lt;Integer&gt; </a:t>
            </a:r>
            <a:r>
              <a:rPr lang="en-US" sz="1400" dirty="0" err="1" smtClean="0"/>
              <a:t>mySet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&lt;Integer&gt;();</a:t>
            </a:r>
          </a:p>
          <a:p>
            <a:pPr>
              <a:buNone/>
            </a:pPr>
            <a:r>
              <a:rPr lang="en-US" sz="1400" dirty="0" smtClean="0"/>
              <a:t>6. 			do1(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"0"); do1(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"a");</a:t>
            </a:r>
          </a:p>
          <a:p>
            <a:pPr>
              <a:buNone/>
            </a:pPr>
            <a:r>
              <a:rPr lang="en-US" sz="1400" dirty="0" smtClean="0"/>
              <a:t>7. 			do2(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"0"); do2(</a:t>
            </a:r>
            <a:r>
              <a:rPr lang="en-US" sz="1400" dirty="0" err="1" smtClean="0"/>
              <a:t>mySet</a:t>
            </a:r>
            <a:r>
              <a:rPr lang="en-US" sz="1400" dirty="0" smtClean="0"/>
              <a:t>, "a");</a:t>
            </a:r>
          </a:p>
          <a:p>
            <a:pPr>
              <a:buNone/>
            </a:pPr>
            <a:r>
              <a:rPr lang="en-US" sz="1400" dirty="0" smtClean="0"/>
              <a:t>8. 		}</a:t>
            </a:r>
          </a:p>
          <a:p>
            <a:pPr>
              <a:buNone/>
            </a:pPr>
            <a:r>
              <a:rPr lang="en-US" sz="1400" dirty="0" smtClean="0"/>
              <a:t>9. 		public static void do1(Set s, String </a:t>
            </a:r>
            <a:r>
              <a:rPr lang="en-US" sz="1400" dirty="0" err="1" smtClean="0"/>
              <a:t>st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10.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11.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Integer.parseInt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));</a:t>
            </a:r>
          </a:p>
          <a:p>
            <a:pPr>
              <a:buNone/>
            </a:pPr>
            <a:r>
              <a:rPr lang="en-US" sz="1400" dirty="0" smtClean="0"/>
              <a:t>12. 	}</a:t>
            </a:r>
          </a:p>
          <a:p>
            <a:pPr>
              <a:buNone/>
            </a:pPr>
            <a:r>
              <a:rPr lang="en-US" sz="1400" dirty="0" smtClean="0"/>
              <a:t>13. 	public static void do2(Set&lt;Integer&gt; s, String </a:t>
            </a:r>
            <a:r>
              <a:rPr lang="en-US" sz="1400" dirty="0" err="1" smtClean="0"/>
              <a:t>st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14.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15. 		</a:t>
            </a:r>
            <a:r>
              <a:rPr lang="en-US" sz="1400" dirty="0" err="1" smtClean="0"/>
              <a:t>s.add</a:t>
            </a:r>
            <a:r>
              <a:rPr lang="en-US" sz="1400" dirty="0" smtClean="0"/>
              <a:t>(</a:t>
            </a:r>
            <a:r>
              <a:rPr lang="en-US" sz="1400" dirty="0" err="1" smtClean="0"/>
              <a:t>Integer.parseInt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));</a:t>
            </a:r>
          </a:p>
          <a:p>
            <a:pPr>
              <a:buNone/>
            </a:pPr>
            <a:r>
              <a:rPr lang="en-US" sz="1400" dirty="0" smtClean="0"/>
              <a:t>16. } }</a:t>
            </a:r>
          </a:p>
          <a:p>
            <a:pPr>
              <a:buNone/>
            </a:pPr>
            <a:r>
              <a:rPr lang="en-US" sz="1400" dirty="0" smtClean="0"/>
              <a:t>Which are true? (Choose all that apply.)</a:t>
            </a:r>
          </a:p>
          <a:p>
            <a:pPr>
              <a:buNone/>
            </a:pPr>
            <a:r>
              <a:rPr lang="en-US" sz="1400" dirty="0" smtClean="0"/>
              <a:t>A. Compilation succeeds.</a:t>
            </a:r>
          </a:p>
          <a:p>
            <a:pPr>
              <a:buNone/>
            </a:pPr>
            <a:r>
              <a:rPr lang="en-US" sz="1400" dirty="0" smtClean="0"/>
              <a:t>B. Compilation fails due to an error on line 6.</a:t>
            </a:r>
          </a:p>
          <a:p>
            <a:pPr>
              <a:buNone/>
            </a:pPr>
            <a:r>
              <a:rPr lang="en-US" sz="1400" dirty="0" smtClean="0"/>
              <a:t>C. Compilation fails due to an error on line 13.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D. Compilation fails due to an error on line 14.</a:t>
            </a:r>
          </a:p>
          <a:p>
            <a:pPr>
              <a:buNone/>
            </a:pPr>
            <a:r>
              <a:rPr lang="en-US" sz="1400" dirty="0" smtClean="0"/>
              <a:t>E. Compilation fails due to an error on line 15.</a:t>
            </a:r>
          </a:p>
          <a:p>
            <a:pPr>
              <a:buNone/>
            </a:pPr>
            <a:r>
              <a:rPr lang="en-US" sz="1400" dirty="0" smtClean="0"/>
              <a:t>F. If only the line(s) of code that don’t compile are removed, the code will run without exception.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G. If only the line(s) of code that don’t compile are removed, the code will throw an exception.</a:t>
            </a:r>
            <a:endParaRPr lang="pt-BR" sz="14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2805</TotalTime>
  <Words>164</Words>
  <Application>Microsoft Office PowerPoint</Application>
  <PresentationFormat>Apresentação na tela (4:3)</PresentationFormat>
  <Paragraphs>187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MODELO_JAVA_INOVE</vt:lpstr>
      <vt:lpstr>Treinamento Certificação JAVA</vt:lpstr>
      <vt:lpstr>Questão Exemplo 1</vt:lpstr>
      <vt:lpstr>Questão Exemplo 1</vt:lpstr>
      <vt:lpstr>Questão Exemplo 2</vt:lpstr>
      <vt:lpstr>Questão Exemplo 2</vt:lpstr>
      <vt:lpstr>Questão Exemplo 3</vt:lpstr>
      <vt:lpstr>Questão Exemplo 3</vt:lpstr>
      <vt:lpstr>Questão Exemplo 4</vt:lpstr>
      <vt:lpstr>Questão Exemplo 4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317</cp:revision>
  <dcterms:created xsi:type="dcterms:W3CDTF">2011-11-03T07:20:09Z</dcterms:created>
  <dcterms:modified xsi:type="dcterms:W3CDTF">2012-04-18T02:15:48Z</dcterms:modified>
</cp:coreProperties>
</file>