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6BE9-FF5E-44E2-F801-EBD9C36A2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DA305-F92E-8888-9EB1-A63CA7822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EE39F-4395-B712-6A94-738449095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2CFF-E637-3549-9160-2AB78E5EFD54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79710-DC64-5E2B-6F85-F55CF47BF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8707D-2597-2346-858E-30048AA16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53B8-B643-5B4A-A09F-A1EEB087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1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F1102-AA1A-97DA-D227-AA64B9B9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D2B20-19C6-9BD8-9BDC-A3978CC53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C3849-14AF-BED6-9911-339A3EFB5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2CFF-E637-3549-9160-2AB78E5EFD54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B7181-38D1-A11A-A69F-91535C2D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91BED-EF5E-0CB4-6350-0C7C013D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53B8-B643-5B4A-A09F-A1EEB087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3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007725-6F9C-B410-B623-EEF50F261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A7EB0-6B59-6E2E-D9C9-6F64A7356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81699-C03D-5E8C-ADDC-9541E8484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2CFF-E637-3549-9160-2AB78E5EFD54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02D63-FC65-F237-941C-50FF63F3A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DC25F-2C28-573E-EC4A-A182D2E8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53B8-B643-5B4A-A09F-A1EEB087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84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E4A58-3A48-4B88-33B7-BDE9EE154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A4403-95ED-FADE-092E-EB78811F1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0EE76-7945-28C9-245F-304C6C697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2CFF-E637-3549-9160-2AB78E5EFD54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2C8C3-6C53-D627-0970-0F25DAFDF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1BD18-5D89-A7FA-1984-F66CB6D1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53B8-B643-5B4A-A09F-A1EEB087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6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4E118-AE98-653B-AB30-47EEE3B31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39AB7-F210-D607-0F1F-9AF181415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F7069-0E6C-EB6A-8EB5-ABEE58423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2CFF-E637-3549-9160-2AB78E5EFD54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A4794-69E6-43C2-161B-32D13DCE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80CF2-99F2-46DC-7BF2-4C2AC323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53B8-B643-5B4A-A09F-A1EEB087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1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1FB7-5D08-FECF-B7B4-C21F9785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90D60-500C-5567-3D67-D5BA57E38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6947D-3340-B3B0-350C-3E58D0314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42119-6891-0E55-AEAB-A01A78B36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2CFF-E637-3549-9160-2AB78E5EFD54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346A1-9E6F-1F83-14B4-0F1BE7AE3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E4730-6865-1451-01FD-D5999A08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53B8-B643-5B4A-A09F-A1EEB087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4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52671-15D5-E62F-252B-6906EF1B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B2095-4D74-520A-8D76-2317CD87C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F3D22-1A4F-C634-6E32-59FA6AB52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0E30DF-B2D9-6770-7A78-D5E9EBC9E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FACACE-6F33-ACD1-AE64-8453B74EC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B154AE-E296-CE36-7660-F9388F18D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2CFF-E637-3549-9160-2AB78E5EFD54}" type="datetimeFigureOut">
              <a:rPr lang="en-US" smtClean="0"/>
              <a:t>6/19/23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BA06D8-B931-817F-8DD8-6703B63C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A55A12-BB57-F0C5-C559-34022D134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53B8-B643-5B4A-A09F-A1EEB087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5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6B5ED-6174-3E71-64D5-600E977BD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A67BA6-5E4B-9DCE-DB21-ED49D68F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2CFF-E637-3549-9160-2AB78E5EFD54}" type="datetimeFigureOut">
              <a:rPr lang="en-US" smtClean="0"/>
              <a:t>6/19/23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671C61-FB9E-FC81-2C43-E9F77A794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782BF-BB1C-C5EC-745E-4648E49E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53B8-B643-5B4A-A09F-A1EEB087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5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DBC34E-EDF8-DFBD-FF86-23ECAB58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2CFF-E637-3549-9160-2AB78E5EFD54}" type="datetimeFigureOut">
              <a:rPr lang="en-US" smtClean="0"/>
              <a:t>6/19/23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FC75B7-183F-5E2B-DB16-1D6AED3C0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EAFA3-6ACC-EBC4-4F6D-CE36F859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53B8-B643-5B4A-A09F-A1EEB087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8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8AB17-22E0-7C09-B500-B7B51F7FF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7FDC2-ABA0-EE6D-B09B-825018E25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A26A7-A74F-3480-F595-AF5FE7E73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70993-018B-825F-DDF7-D5DBF635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2CFF-E637-3549-9160-2AB78E5EFD54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22EFA-103C-E412-4ABD-926C5F489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A2DF-01DA-203C-F037-335742D0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53B8-B643-5B4A-A09F-A1EEB087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4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BF37F-474F-453A-F34B-CEE6212E3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22725E-9B50-E3B1-9CAE-9CEF73FFF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EAAFE-E44A-DCD5-32E8-EC89EA530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0D948-BE33-611E-3F1E-89CFB52DE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2CFF-E637-3549-9160-2AB78E5EFD54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48279-8B76-70F1-1A58-B632A2D0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C7EBE-43DA-390D-E589-F1851A40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53B8-B643-5B4A-A09F-A1EEB087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6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05069-C54C-9DD8-557A-115A379B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BE5D5-9F6C-841A-3F0C-1EDF3B646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0E63C-89D2-35FE-0785-D29ED4FE4F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02CFF-E637-3549-9160-2AB78E5EFD54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E494-495E-B0AD-0FED-EE21C0FD3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69E65-DF0B-367D-8768-8A914F010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253B8-B643-5B4A-A09F-A1EEB087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7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01A78C-31DE-C0B0-0E48-6519996AC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1059467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5D798E-374E-806E-5C35-BE2D21003D4B}"/>
              </a:ext>
            </a:extLst>
          </p:cNvPr>
          <p:cNvSpPr txBox="1"/>
          <p:nvPr/>
        </p:nvSpPr>
        <p:spPr>
          <a:xfrm>
            <a:off x="10455965" y="6488668"/>
            <a:ext cx="1610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Press spacebar.</a:t>
            </a:r>
          </a:p>
        </p:txBody>
      </p:sp>
    </p:spTree>
    <p:extLst>
      <p:ext uri="{BB962C8B-B14F-4D97-AF65-F5344CB8AC3E}">
        <p14:creationId xmlns:p14="http://schemas.microsoft.com/office/powerpoint/2010/main" val="246630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71FB54-E69F-BE4F-001B-71B25D256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6978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87D2A7-22C0-3739-8D0C-AB8E64CD104B}"/>
              </a:ext>
            </a:extLst>
          </p:cNvPr>
          <p:cNvSpPr txBox="1"/>
          <p:nvPr/>
        </p:nvSpPr>
        <p:spPr>
          <a:xfrm>
            <a:off x="10455965" y="6488668"/>
            <a:ext cx="1610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Press spacebar.</a:t>
            </a:r>
          </a:p>
        </p:txBody>
      </p:sp>
    </p:spTree>
    <p:extLst>
      <p:ext uri="{BB962C8B-B14F-4D97-AF65-F5344CB8AC3E}">
        <p14:creationId xmlns:p14="http://schemas.microsoft.com/office/powerpoint/2010/main" val="105922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D1F606-D4E1-3E8B-651C-C5524B644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348332" cy="3657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C8A73F-8D20-80E5-DA04-375406226DE1}"/>
              </a:ext>
            </a:extLst>
          </p:cNvPr>
          <p:cNvSpPr/>
          <p:nvPr/>
        </p:nvSpPr>
        <p:spPr>
          <a:xfrm>
            <a:off x="0" y="2723322"/>
            <a:ext cx="1371600" cy="7056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1DA04-0833-A497-AD53-3E568403CF03}"/>
              </a:ext>
            </a:extLst>
          </p:cNvPr>
          <p:cNvSpPr txBox="1"/>
          <p:nvPr/>
        </p:nvSpPr>
        <p:spPr>
          <a:xfrm>
            <a:off x="72887" y="2723322"/>
            <a:ext cx="3588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Press spacebar to give your consent,</a:t>
            </a:r>
          </a:p>
          <a:p>
            <a:r>
              <a:rPr lang="en-US" dirty="0">
                <a:solidFill>
                  <a:srgbClr val="FF0000"/>
                </a:solidFill>
              </a:rPr>
              <a:t>otherwise exit the study.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991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Nadescha Trudel</dc:creator>
  <cp:lastModifiedBy>Nadescha Trudel</cp:lastModifiedBy>
  <cp:revision>5</cp:revision>
  <dcterms:created xsi:type="dcterms:W3CDTF">2023-06-19T09:55:05Z</dcterms:created>
  <dcterms:modified xsi:type="dcterms:W3CDTF">2023-06-19T10:06:36Z</dcterms:modified>
</cp:coreProperties>
</file>