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6" r:id="rId4"/>
    <p:sldId id="269" r:id="rId5"/>
    <p:sldId id="268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31" autoAdjust="0"/>
    <p:restoredTop sz="94660"/>
  </p:normalViewPr>
  <p:slideViewPr>
    <p:cSldViewPr snapToGrid="0">
      <p:cViewPr varScale="1">
        <p:scale>
          <a:sx n="88" d="100"/>
          <a:sy n="88" d="100"/>
        </p:scale>
        <p:origin x="9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9D7E-ECE6-44AB-B191-794FD64D990E}" type="datetimeFigureOut">
              <a:rPr lang="tr-TR" smtClean="0"/>
              <a:t>03.04.2022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EE5F-742E-44C0-B7B1-EA46D2ED37FF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91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9D7E-ECE6-44AB-B191-794FD64D990E}" type="datetimeFigureOut">
              <a:rPr lang="tr-TR" smtClean="0"/>
              <a:t>03.04.2022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EE5F-742E-44C0-B7B1-EA46D2ED37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315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9D7E-ECE6-44AB-B191-794FD64D990E}" type="datetimeFigureOut">
              <a:rPr lang="tr-TR" smtClean="0"/>
              <a:t>03.04.2022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EE5F-742E-44C0-B7B1-EA46D2ED37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560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9D7E-ECE6-44AB-B191-794FD64D990E}" type="datetimeFigureOut">
              <a:rPr lang="tr-TR" smtClean="0"/>
              <a:t>03.04.2022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EE5F-742E-44C0-B7B1-EA46D2ED37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16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9D7E-ECE6-44AB-B191-794FD64D990E}" type="datetimeFigureOut">
              <a:rPr lang="tr-TR" smtClean="0"/>
              <a:t>03.04.2022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EE5F-742E-44C0-B7B1-EA46D2ED37FF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84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9D7E-ECE6-44AB-B191-794FD64D990E}" type="datetimeFigureOut">
              <a:rPr lang="tr-TR" smtClean="0"/>
              <a:t>03.04.2022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EE5F-742E-44C0-B7B1-EA46D2ED37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9D7E-ECE6-44AB-B191-794FD64D990E}" type="datetimeFigureOut">
              <a:rPr lang="tr-TR" smtClean="0"/>
              <a:t>03.04.2022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EE5F-742E-44C0-B7B1-EA46D2ED37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0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9D7E-ECE6-44AB-B191-794FD64D990E}" type="datetimeFigureOut">
              <a:rPr lang="tr-TR" smtClean="0"/>
              <a:t>03.04.2022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EE5F-742E-44C0-B7B1-EA46D2ED37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300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9D7E-ECE6-44AB-B191-794FD64D990E}" type="datetimeFigureOut">
              <a:rPr lang="tr-TR" smtClean="0"/>
              <a:t>03.04.2022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EE5F-742E-44C0-B7B1-EA46D2ED37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805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459D7E-ECE6-44AB-B191-794FD64D990E}" type="datetimeFigureOut">
              <a:rPr lang="tr-TR" smtClean="0"/>
              <a:t>03.04.2022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11EE5F-742E-44C0-B7B1-EA46D2ED37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834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9D7E-ECE6-44AB-B191-794FD64D990E}" type="datetimeFigureOut">
              <a:rPr lang="tr-TR" smtClean="0"/>
              <a:t>03.04.2022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EE5F-742E-44C0-B7B1-EA46D2ED37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292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459D7E-ECE6-44AB-B191-794FD64D990E}" type="datetimeFigureOut">
              <a:rPr lang="tr-TR" smtClean="0"/>
              <a:t>03.04.2022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11EE5F-742E-44C0-B7B1-EA46D2ED37FF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2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Yapısal Programlamaya Giriş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Uygulama - 2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686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SORU - 1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b="1" dirty="0" smtClean="0">
                <a:solidFill>
                  <a:schemeClr val="tx1"/>
                </a:solidFill>
              </a:rPr>
              <a:t>Sıralı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bir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dizi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içerisindeki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sayıları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ikişer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ikişer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toplayarak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toplamı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sırayı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bozmadan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aynı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dizi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içerisine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yerleştiren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program</a:t>
            </a:r>
            <a:r>
              <a:rPr lang="tr-TR" dirty="0" smtClean="0">
                <a:solidFill>
                  <a:schemeClr val="tx1"/>
                </a:solidFill>
              </a:rPr>
              <a:t>ı yazınız.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dizinin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eleman</a:t>
            </a:r>
            <a:r>
              <a:rPr lang="en-GB" dirty="0">
                <a:solidFill>
                  <a:schemeClr val="tx1"/>
                </a:solidFill>
              </a:rPr>
              <a:t> sayisi:7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</a:rPr>
              <a:t>  </a:t>
            </a:r>
            <a:r>
              <a:rPr lang="en-GB" dirty="0" err="1" smtClean="0">
                <a:solidFill>
                  <a:schemeClr val="tx1"/>
                </a:solidFill>
              </a:rPr>
              <a:t>dizinin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elemanlarini</a:t>
            </a:r>
            <a:r>
              <a:rPr lang="en-GB" dirty="0" smtClean="0">
                <a:solidFill>
                  <a:schemeClr val="tx1"/>
                </a:solidFill>
              </a:rPr>
              <a:t> :10 15 45 65 100 120 160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</a:rPr>
              <a:t>  </a:t>
            </a:r>
            <a:r>
              <a:rPr lang="en-GB" dirty="0" err="1">
                <a:solidFill>
                  <a:schemeClr val="tx1"/>
                </a:solidFill>
              </a:rPr>
              <a:t>dizinin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yeni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hali</a:t>
            </a:r>
            <a:r>
              <a:rPr lang="en-GB" dirty="0">
                <a:solidFill>
                  <a:schemeClr val="tx1"/>
                </a:solidFill>
              </a:rPr>
              <a:t>:    10 15 </a:t>
            </a:r>
            <a:r>
              <a:rPr lang="en-GB" dirty="0">
                <a:solidFill>
                  <a:srgbClr val="FF0000"/>
                </a:solidFill>
              </a:rPr>
              <a:t>25</a:t>
            </a:r>
            <a:r>
              <a:rPr lang="en-GB" dirty="0">
                <a:solidFill>
                  <a:schemeClr val="tx1"/>
                </a:solidFill>
              </a:rPr>
              <a:t> 45 65 </a:t>
            </a:r>
            <a:r>
              <a:rPr lang="en-GB" dirty="0">
                <a:solidFill>
                  <a:srgbClr val="FF0000"/>
                </a:solidFill>
              </a:rPr>
              <a:t>70</a:t>
            </a:r>
            <a:r>
              <a:rPr lang="en-GB" dirty="0">
                <a:solidFill>
                  <a:schemeClr val="tx1"/>
                </a:solidFill>
              </a:rPr>
              <a:t> 100 120 </a:t>
            </a:r>
            <a:r>
              <a:rPr lang="en-GB" dirty="0">
                <a:solidFill>
                  <a:srgbClr val="FF0000"/>
                </a:solidFill>
              </a:rPr>
              <a:t>135</a:t>
            </a:r>
            <a:r>
              <a:rPr lang="en-GB" dirty="0">
                <a:solidFill>
                  <a:schemeClr val="tx1"/>
                </a:solidFill>
              </a:rPr>
              <a:t> 160 </a:t>
            </a:r>
            <a:r>
              <a:rPr lang="en-GB" dirty="0">
                <a:solidFill>
                  <a:srgbClr val="FF0000"/>
                </a:solidFill>
              </a:rPr>
              <a:t>220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295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515</a:t>
            </a:r>
            <a:endParaRPr lang="tr-TR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9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SORU - 2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GB" dirty="0" err="1"/>
              <a:t>Uzay</a:t>
            </a:r>
            <a:r>
              <a:rPr lang="en-GB" dirty="0"/>
              <a:t> </a:t>
            </a:r>
            <a:r>
              <a:rPr lang="en-GB" dirty="0" err="1"/>
              <a:t>düzleminde</a:t>
            </a:r>
            <a:r>
              <a:rPr lang="en-GB" dirty="0"/>
              <a:t> </a:t>
            </a:r>
            <a:r>
              <a:rPr lang="en-GB" dirty="0" err="1"/>
              <a:t>bulunan</a:t>
            </a:r>
            <a:r>
              <a:rPr lang="en-GB" dirty="0"/>
              <a:t> </a:t>
            </a:r>
            <a:r>
              <a:rPr lang="en-GB" dirty="0" err="1"/>
              <a:t>noktaların</a:t>
            </a:r>
            <a:r>
              <a:rPr lang="en-GB" dirty="0"/>
              <a:t> </a:t>
            </a:r>
            <a:r>
              <a:rPr lang="en-GB" dirty="0" err="1"/>
              <a:t>koordinatları</a:t>
            </a:r>
            <a:r>
              <a:rPr lang="en-GB" dirty="0"/>
              <a:t> x </a:t>
            </a:r>
            <a:r>
              <a:rPr lang="en-GB" dirty="0" err="1"/>
              <a:t>ve</a:t>
            </a:r>
            <a:r>
              <a:rPr lang="en-GB" dirty="0"/>
              <a:t> y </a:t>
            </a:r>
            <a:r>
              <a:rPr lang="en-GB" dirty="0" err="1"/>
              <a:t>ile</a:t>
            </a:r>
            <a:r>
              <a:rPr lang="en-GB" dirty="0"/>
              <a:t> </a:t>
            </a:r>
            <a:r>
              <a:rPr lang="en-GB" dirty="0" err="1"/>
              <a:t>temsil</a:t>
            </a:r>
            <a:r>
              <a:rPr lang="en-GB" dirty="0"/>
              <a:t> </a:t>
            </a:r>
            <a:r>
              <a:rPr lang="en-GB" dirty="0" err="1"/>
              <a:t>edilmektedir</a:t>
            </a:r>
            <a:r>
              <a:rPr lang="en-GB" dirty="0"/>
              <a:t>. 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en-GB" dirty="0" smtClean="0"/>
              <a:t>Bu </a:t>
            </a:r>
            <a:r>
              <a:rPr lang="en-GB" dirty="0" err="1"/>
              <a:t>düzlemde</a:t>
            </a:r>
            <a:r>
              <a:rPr lang="en-GB" dirty="0"/>
              <a:t> </a:t>
            </a:r>
            <a:r>
              <a:rPr lang="en-GB" dirty="0" err="1"/>
              <a:t>bulunan</a:t>
            </a:r>
            <a:r>
              <a:rPr lang="en-GB" dirty="0"/>
              <a:t> </a:t>
            </a:r>
            <a:r>
              <a:rPr lang="en-GB" dirty="0" err="1"/>
              <a:t>tüm</a:t>
            </a:r>
            <a:r>
              <a:rPr lang="en-GB" dirty="0"/>
              <a:t> </a:t>
            </a:r>
            <a:r>
              <a:rPr lang="en-GB" dirty="0" err="1"/>
              <a:t>noktalar</a:t>
            </a:r>
            <a:r>
              <a:rPr lang="en-GB" dirty="0"/>
              <a:t> </a:t>
            </a:r>
            <a:r>
              <a:rPr lang="en-GB" dirty="0" err="1"/>
              <a:t>gezilmek</a:t>
            </a:r>
            <a:r>
              <a:rPr lang="en-GB" dirty="0"/>
              <a:t> </a:t>
            </a:r>
            <a:r>
              <a:rPr lang="en-GB" dirty="0" err="1"/>
              <a:t>istenmektedir</a:t>
            </a:r>
            <a:r>
              <a:rPr lang="en-GB" dirty="0"/>
              <a:t>. 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en-GB" dirty="0" err="1" smtClean="0"/>
              <a:t>Gezme</a:t>
            </a:r>
            <a:r>
              <a:rPr lang="en-GB" dirty="0" smtClean="0"/>
              <a:t> </a:t>
            </a:r>
            <a:r>
              <a:rPr lang="en-GB" dirty="0" err="1"/>
              <a:t>işlemi</a:t>
            </a:r>
            <a:r>
              <a:rPr lang="en-GB" dirty="0"/>
              <a:t> </a:t>
            </a:r>
            <a:r>
              <a:rPr lang="en-GB" dirty="0" err="1"/>
              <a:t>yapılırken</a:t>
            </a:r>
            <a:r>
              <a:rPr lang="en-GB" dirty="0"/>
              <a:t> </a:t>
            </a:r>
            <a:r>
              <a:rPr lang="en-GB" dirty="0" err="1"/>
              <a:t>başlangıç</a:t>
            </a:r>
            <a:r>
              <a:rPr lang="en-GB" dirty="0"/>
              <a:t> </a:t>
            </a:r>
            <a:r>
              <a:rPr lang="en-GB" dirty="0" err="1"/>
              <a:t>noktasından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yakın</a:t>
            </a:r>
            <a:r>
              <a:rPr lang="en-GB" dirty="0"/>
              <a:t> </a:t>
            </a:r>
            <a:r>
              <a:rPr lang="en-GB" dirty="0" err="1"/>
              <a:t>mesafedeki</a:t>
            </a:r>
            <a:r>
              <a:rPr lang="en-GB" dirty="0"/>
              <a:t> </a:t>
            </a:r>
            <a:r>
              <a:rPr lang="en-GB" dirty="0" err="1"/>
              <a:t>noktaya</a:t>
            </a:r>
            <a:r>
              <a:rPr lang="en-GB" dirty="0"/>
              <a:t> </a:t>
            </a:r>
            <a:r>
              <a:rPr lang="en-GB" dirty="0" err="1"/>
              <a:t>gidilir</a:t>
            </a:r>
            <a:r>
              <a:rPr lang="en-GB" dirty="0"/>
              <a:t>, </a:t>
            </a:r>
            <a:r>
              <a:rPr lang="en-GB" dirty="0" err="1"/>
              <a:t>gidilen</a:t>
            </a:r>
            <a:r>
              <a:rPr lang="en-GB" dirty="0"/>
              <a:t> </a:t>
            </a:r>
            <a:r>
              <a:rPr lang="en-GB" dirty="0" err="1"/>
              <a:t>noktadan</a:t>
            </a:r>
            <a:r>
              <a:rPr lang="en-GB" dirty="0"/>
              <a:t> da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yakın</a:t>
            </a:r>
            <a:r>
              <a:rPr lang="en-GB" dirty="0"/>
              <a:t> </a:t>
            </a:r>
            <a:r>
              <a:rPr lang="en-GB" dirty="0" err="1"/>
              <a:t>mesafede</a:t>
            </a:r>
            <a:r>
              <a:rPr lang="en-GB" dirty="0"/>
              <a:t> </a:t>
            </a:r>
            <a:r>
              <a:rPr lang="en-GB" dirty="0" err="1"/>
              <a:t>olan</a:t>
            </a:r>
            <a:r>
              <a:rPr lang="en-GB" dirty="0"/>
              <a:t> </a:t>
            </a:r>
            <a:r>
              <a:rPr lang="en-GB" dirty="0" err="1"/>
              <a:t>noktaya</a:t>
            </a:r>
            <a:r>
              <a:rPr lang="en-GB" dirty="0"/>
              <a:t> </a:t>
            </a:r>
            <a:r>
              <a:rPr lang="en-GB" dirty="0" err="1"/>
              <a:t>doğru</a:t>
            </a:r>
            <a:r>
              <a:rPr lang="en-GB" dirty="0"/>
              <a:t> </a:t>
            </a:r>
            <a:r>
              <a:rPr lang="en-GB" dirty="0" err="1"/>
              <a:t>ilerlenir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path </a:t>
            </a:r>
            <a:r>
              <a:rPr lang="en-GB" dirty="0" err="1"/>
              <a:t>oluşturulur</a:t>
            </a:r>
            <a:r>
              <a:rPr lang="en-GB" dirty="0"/>
              <a:t>.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316" y="3463971"/>
            <a:ext cx="5124053" cy="47230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63971"/>
            <a:ext cx="3639662" cy="311971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886994" y="4841966"/>
            <a:ext cx="352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Input</a:t>
            </a:r>
            <a:r>
              <a:rPr lang="tr-TR" dirty="0" smtClean="0"/>
              <a:t>: </a:t>
            </a:r>
            <a:r>
              <a:rPr lang="en-GB" dirty="0"/>
              <a:t>(2,3), (9,4), (7,5), (8,10), (3,6</a:t>
            </a:r>
            <a:r>
              <a:rPr lang="en-GB" dirty="0" smtClean="0"/>
              <a:t>)</a:t>
            </a:r>
            <a:endParaRPr lang="tr-TR" dirty="0" smtClean="0"/>
          </a:p>
          <a:p>
            <a:r>
              <a:rPr lang="tr-TR" dirty="0" err="1" smtClean="0"/>
              <a:t>Output</a:t>
            </a:r>
            <a:r>
              <a:rPr lang="tr-TR" dirty="0" smtClean="0"/>
              <a:t>: 0,  4,  2,  1, 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62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SORU - </a:t>
            </a:r>
            <a:r>
              <a:rPr lang="tr-TR" dirty="0" smtClean="0">
                <a:solidFill>
                  <a:schemeClr val="tx1"/>
                </a:solidFill>
              </a:rPr>
              <a:t>3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smtClean="0"/>
              <a:t>Boyutu ve elemanları kullanıcı tarafından girilen bir matristeki </a:t>
            </a:r>
            <a:r>
              <a:rPr lang="tr-TR" dirty="0" err="1" smtClean="0"/>
              <a:t>unique</a:t>
            </a:r>
            <a:r>
              <a:rPr lang="tr-TR" dirty="0" smtClean="0"/>
              <a:t> elemanları bulunuz.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Metin kutusu 3"/>
          <p:cNvSpPr txBox="1"/>
          <p:nvPr/>
        </p:nvSpPr>
        <p:spPr>
          <a:xfrm>
            <a:off x="1785257" y="288253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Input</a:t>
            </a:r>
            <a:r>
              <a:rPr lang="tr-TR" dirty="0" smtClean="0">
                <a:solidFill>
                  <a:srgbClr val="FF0000"/>
                </a:solidFill>
              </a:rPr>
              <a:t>: 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636128"/>
              </p:ext>
            </p:extLst>
          </p:nvPr>
        </p:nvGraphicFramePr>
        <p:xfrm>
          <a:off x="2681270" y="2603862"/>
          <a:ext cx="210844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815"/>
                <a:gridCol w="702815"/>
                <a:gridCol w="702815"/>
              </a:tblGrid>
              <a:tr h="326572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26572"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20</a:t>
                      </a:r>
                      <a:endParaRPr lang="en-GB" dirty="0"/>
                    </a:p>
                  </a:txBody>
                  <a:tcPr/>
                </a:tc>
              </a:tr>
              <a:tr h="326572"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26572">
                <a:tc>
                  <a:txBody>
                    <a:bodyPr/>
                    <a:lstStyle/>
                    <a:p>
                      <a:r>
                        <a:rPr lang="tr-TR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5238206" y="289303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Output</a:t>
            </a:r>
            <a:r>
              <a:rPr lang="tr-TR" dirty="0" smtClean="0">
                <a:solidFill>
                  <a:srgbClr val="FF0000"/>
                </a:solidFill>
              </a:rPr>
              <a:t>: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6188974" y="2996268"/>
            <a:ext cx="41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Unique</a:t>
            </a:r>
            <a:r>
              <a:rPr lang="tr-TR" dirty="0" smtClean="0"/>
              <a:t> </a:t>
            </a:r>
            <a:r>
              <a:rPr lang="tr-TR" dirty="0" err="1" smtClean="0"/>
              <a:t>elements</a:t>
            </a:r>
            <a:r>
              <a:rPr lang="tr-TR" dirty="0" smtClean="0"/>
              <a:t>: 3   6    7    11    13      15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259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SORU - 4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/>
              <a:t>şifreleme</a:t>
            </a:r>
            <a:r>
              <a:rPr lang="en-GB" dirty="0"/>
              <a:t> </a:t>
            </a:r>
            <a:r>
              <a:rPr lang="en-GB" dirty="0" err="1"/>
              <a:t>algoritması</a:t>
            </a:r>
            <a:r>
              <a:rPr lang="en-GB" dirty="0"/>
              <a:t>; </a:t>
            </a:r>
            <a:r>
              <a:rPr lang="en-GB" dirty="0" err="1"/>
              <a:t>harflerin</a:t>
            </a:r>
            <a:r>
              <a:rPr lang="en-GB" dirty="0"/>
              <a:t> ASCII </a:t>
            </a:r>
            <a:r>
              <a:rPr lang="en-GB" dirty="0" err="1"/>
              <a:t>karşılıklarından</a:t>
            </a:r>
            <a:r>
              <a:rPr lang="en-GB" dirty="0"/>
              <a:t> </a:t>
            </a:r>
            <a:r>
              <a:rPr lang="en-GB" dirty="0" err="1"/>
              <a:t>oluşan</a:t>
            </a:r>
            <a:r>
              <a:rPr lang="en-GB" dirty="0"/>
              <a:t> </a:t>
            </a:r>
            <a:r>
              <a:rPr lang="en-GB" dirty="0" err="1"/>
              <a:t>NxM</a:t>
            </a:r>
            <a:r>
              <a:rPr lang="en-GB" dirty="0"/>
              <a:t> </a:t>
            </a:r>
            <a:r>
              <a:rPr lang="en-GB" dirty="0" err="1"/>
              <a:t>matristen</a:t>
            </a:r>
            <a:r>
              <a:rPr lang="en-GB" dirty="0"/>
              <a:t> </a:t>
            </a:r>
            <a:r>
              <a:rPr lang="en-GB" dirty="0" err="1"/>
              <a:t>meydana</a:t>
            </a:r>
            <a:r>
              <a:rPr lang="en-GB" dirty="0"/>
              <a:t> </a:t>
            </a:r>
            <a:r>
              <a:rPr lang="en-GB" dirty="0" err="1"/>
              <a:t>gelen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image </a:t>
            </a:r>
            <a:r>
              <a:rPr lang="en-GB" dirty="0" err="1"/>
              <a:t>yaratıyor</a:t>
            </a:r>
            <a:r>
              <a:rPr lang="en-GB" dirty="0"/>
              <a:t>. (</a:t>
            </a:r>
            <a:r>
              <a:rPr lang="en-GB" dirty="0" err="1"/>
              <a:t>Matrisin</a:t>
            </a:r>
            <a:r>
              <a:rPr lang="en-GB" dirty="0"/>
              <a:t> her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hücresi</a:t>
            </a:r>
            <a:r>
              <a:rPr lang="en-GB" dirty="0"/>
              <a:t> 0-255 </a:t>
            </a:r>
            <a:r>
              <a:rPr lang="en-GB" dirty="0" err="1"/>
              <a:t>arasında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pixel </a:t>
            </a:r>
            <a:r>
              <a:rPr lang="en-GB" dirty="0" err="1"/>
              <a:t>değerine</a:t>
            </a:r>
            <a:r>
              <a:rPr lang="en-GB" dirty="0"/>
              <a:t> </a:t>
            </a:r>
            <a:r>
              <a:rPr lang="en-GB" dirty="0" err="1"/>
              <a:t>karşılık</a:t>
            </a:r>
            <a:r>
              <a:rPr lang="en-GB" dirty="0"/>
              <a:t> </a:t>
            </a:r>
            <a:r>
              <a:rPr lang="en-GB" dirty="0" err="1"/>
              <a:t>gelmektedir</a:t>
            </a:r>
            <a:r>
              <a:rPr lang="en-GB" dirty="0"/>
              <a:t>.) 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/>
              <a:t>kelimenin</a:t>
            </a:r>
            <a:r>
              <a:rPr lang="en-GB" dirty="0"/>
              <a:t> ilk </a:t>
            </a:r>
            <a:r>
              <a:rPr lang="en-GB" dirty="0" err="1"/>
              <a:t>harfi</a:t>
            </a:r>
            <a:r>
              <a:rPr lang="en-GB" dirty="0"/>
              <a:t> 0x0 </a:t>
            </a:r>
            <a:r>
              <a:rPr lang="en-GB" dirty="0" err="1"/>
              <a:t>hücresinde</a:t>
            </a:r>
            <a:r>
              <a:rPr lang="en-GB" dirty="0"/>
              <a:t>, </a:t>
            </a:r>
            <a:r>
              <a:rPr lang="en-GB" dirty="0" err="1"/>
              <a:t>ikinci</a:t>
            </a:r>
            <a:r>
              <a:rPr lang="en-GB" dirty="0"/>
              <a:t> </a:t>
            </a:r>
            <a:r>
              <a:rPr lang="en-GB" dirty="0" err="1"/>
              <a:t>harfi</a:t>
            </a:r>
            <a:r>
              <a:rPr lang="en-GB" dirty="0"/>
              <a:t> 0x1 … </a:t>
            </a:r>
            <a:r>
              <a:rPr lang="en-GB" dirty="0" err="1"/>
              <a:t>şeklinde</a:t>
            </a:r>
            <a:r>
              <a:rPr lang="en-GB" dirty="0"/>
              <a:t> </a:t>
            </a:r>
            <a:r>
              <a:rPr lang="en-GB" dirty="0" err="1"/>
              <a:t>saklanıyor</a:t>
            </a:r>
            <a:r>
              <a:rPr lang="en-GB" dirty="0"/>
              <a:t>. 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en-GB" dirty="0" err="1" smtClean="0"/>
              <a:t>Verilen</a:t>
            </a:r>
            <a:r>
              <a:rPr lang="en-GB" dirty="0" smtClean="0"/>
              <a:t> </a:t>
            </a:r>
            <a:r>
              <a:rPr lang="en-GB" dirty="0" err="1"/>
              <a:t>şifreli</a:t>
            </a:r>
            <a:r>
              <a:rPr lang="en-GB" dirty="0"/>
              <a:t> </a:t>
            </a:r>
            <a:r>
              <a:rPr lang="en-GB" dirty="0" err="1"/>
              <a:t>metnin</a:t>
            </a:r>
            <a:r>
              <a:rPr lang="en-GB" dirty="0"/>
              <a:t> </a:t>
            </a:r>
            <a:r>
              <a:rPr lang="en-GB" dirty="0" err="1"/>
              <a:t>şifresini</a:t>
            </a:r>
            <a:r>
              <a:rPr lang="en-GB" dirty="0"/>
              <a:t> </a:t>
            </a:r>
            <a:r>
              <a:rPr lang="en-GB" dirty="0" err="1"/>
              <a:t>çözerek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stringe</a:t>
            </a:r>
            <a:r>
              <a:rPr lang="en-GB" dirty="0"/>
              <a:t> </a:t>
            </a:r>
            <a:r>
              <a:rPr lang="en-GB" dirty="0" err="1"/>
              <a:t>kaydeden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ekrana</a:t>
            </a:r>
            <a:r>
              <a:rPr lang="en-GB" dirty="0"/>
              <a:t> </a:t>
            </a:r>
            <a:r>
              <a:rPr lang="en-GB" dirty="0" err="1"/>
              <a:t>yazdıran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C </a:t>
            </a:r>
            <a:r>
              <a:rPr lang="en-GB" dirty="0" err="1"/>
              <a:t>programını</a:t>
            </a:r>
            <a:r>
              <a:rPr lang="en-GB" dirty="0"/>
              <a:t> </a:t>
            </a:r>
            <a:r>
              <a:rPr lang="en-GB" dirty="0" err="1"/>
              <a:t>gerçekleyiniz</a:t>
            </a:r>
            <a:r>
              <a:rPr lang="en-GB" dirty="0"/>
              <a:t>. 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3004457" y="442395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Input</a:t>
            </a:r>
            <a:r>
              <a:rPr lang="tr-TR" dirty="0" smtClean="0">
                <a:solidFill>
                  <a:srgbClr val="FF0000"/>
                </a:solidFill>
              </a:rPr>
              <a:t>: 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76" y="4316322"/>
            <a:ext cx="2124075" cy="73342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574970" y="442395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Output</a:t>
            </a:r>
            <a:r>
              <a:rPr lang="tr-TR" dirty="0" smtClean="0">
                <a:solidFill>
                  <a:srgbClr val="FF0000"/>
                </a:solidFill>
              </a:rPr>
              <a:t>: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7493811" y="442395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YILDIZ TEKNIK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530291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13448</TotalTime>
  <Words>254</Words>
  <Application>Microsoft Office PowerPoint</Application>
  <PresentationFormat>Geniş ekran</PresentationFormat>
  <Paragraphs>37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Geçmişe bakış</vt:lpstr>
      <vt:lpstr>Yapısal Programlamaya Giriş</vt:lpstr>
      <vt:lpstr>SORU - 1</vt:lpstr>
      <vt:lpstr>SORU - 2</vt:lpstr>
      <vt:lpstr>SORU - 3</vt:lpstr>
      <vt:lpstr>SORU - 4</vt:lpstr>
    </vt:vector>
  </TitlesOfParts>
  <Company>Silentall Unattended Installer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Yapısal Programlamaya Giriş</dc:title>
  <dc:creator>Sevgi Turgut</dc:creator>
  <cp:lastModifiedBy>Sevgi Turgut</cp:lastModifiedBy>
  <cp:revision>77</cp:revision>
  <dcterms:created xsi:type="dcterms:W3CDTF">2021-04-10T15:45:46Z</dcterms:created>
  <dcterms:modified xsi:type="dcterms:W3CDTF">2022-04-05T14:44:22Z</dcterms:modified>
</cp:coreProperties>
</file>