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8" r:id="rId3"/>
    <p:sldId id="261" r:id="rId4"/>
    <p:sldId id="263" r:id="rId5"/>
    <p:sldId id="260" r:id="rId6"/>
    <p:sldId id="264" r:id="rId7"/>
    <p:sldId id="265" r:id="rId8"/>
    <p:sldId id="267" r:id="rId9"/>
    <p:sldId id="268" r:id="rId10"/>
    <p:sldId id="269" r:id="rId11"/>
    <p:sldId id="270" r:id="rId12"/>
    <p:sldId id="274" r:id="rId13"/>
    <p:sldId id="273" r:id="rId14"/>
    <p:sldId id="276" r:id="rId15"/>
    <p:sldId id="275" r:id="rId16"/>
    <p:sldId id="277" r:id="rId17"/>
    <p:sldId id="278" r:id="rId18"/>
    <p:sldId id="280" r:id="rId19"/>
    <p:sldId id="279" r:id="rId20"/>
    <p:sldId id="281" r:id="rId21"/>
    <p:sldId id="27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3" r:id="rId32"/>
    <p:sldId id="292" r:id="rId33"/>
    <p:sldId id="306" r:id="rId34"/>
    <p:sldId id="295" r:id="rId35"/>
    <p:sldId id="296" r:id="rId36"/>
    <p:sldId id="297" r:id="rId37"/>
    <p:sldId id="298" r:id="rId38"/>
    <p:sldId id="305" r:id="rId39"/>
    <p:sldId id="266" r:id="rId4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36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4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770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67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06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40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37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20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11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558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6AE7-0581-43DB-B244-EB41F506DC4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287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yguns@yildiz.edu.t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60806" y="3218432"/>
            <a:ext cx="2870388" cy="92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tr-T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Arş. Gör. </a:t>
            </a:r>
            <a:r>
              <a:rPr lang="en-US" sz="20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Sercan</a:t>
            </a:r>
            <a:r>
              <a:rPr lang="en-US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AYGÜN</a:t>
            </a:r>
            <a:r>
              <a:rPr 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ayguns</a:t>
            </a:r>
            <a:r>
              <a:rPr lang="en-US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@yildiz.edu.tr</a:t>
            </a:r>
            <a:r>
              <a:rPr lang="tr-TR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"/>
          <p:cNvSpPr/>
          <p:nvPr/>
        </p:nvSpPr>
        <p:spPr>
          <a:xfrm>
            <a:off x="3498889" y="1735322"/>
            <a:ext cx="51942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600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Mikroişlemciler Lab 0</a:t>
            </a:r>
          </a:p>
          <a:p>
            <a:pPr algn="ctr"/>
            <a:endParaRPr lang="tr-TR" sz="2600" b="1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600" b="1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600" b="1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600" b="1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600" b="1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600" b="1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600" b="1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600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 Kodu: </a:t>
            </a:r>
            <a:r>
              <a:rPr lang="tr-TR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b0uqsw</a:t>
            </a:r>
            <a:endParaRPr lang="en-US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579404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284331"/>
            <a:ext cx="12216114" cy="579404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4" y="795056"/>
            <a:ext cx="6506148" cy="52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5" y="795056"/>
            <a:ext cx="6506148" cy="52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6" y="822018"/>
            <a:ext cx="6530262" cy="52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837" y="1178430"/>
            <a:ext cx="6668163" cy="43601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4" y="1359928"/>
            <a:ext cx="4758309" cy="379467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21580" y="2766060"/>
            <a:ext cx="502257" cy="254508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21580" y="1172695"/>
            <a:ext cx="502257" cy="147361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23837" y="3413760"/>
            <a:ext cx="3086763" cy="188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351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7" y="822018"/>
            <a:ext cx="6530262" cy="52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12" y="573130"/>
            <a:ext cx="10719975" cy="57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12" y="579915"/>
            <a:ext cx="10719975" cy="57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1585912"/>
            <a:ext cx="41814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3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462"/>
            <a:ext cx="4181475" cy="3686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964" y="827419"/>
            <a:ext cx="6534150" cy="48387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3352800" y="827419"/>
            <a:ext cx="2329164" cy="144842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4389120"/>
            <a:ext cx="2407920" cy="127699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38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5" y="542162"/>
            <a:ext cx="11087102" cy="57808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1040" y="1696720"/>
            <a:ext cx="741680" cy="142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00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809625"/>
            <a:ext cx="4095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5" y="542162"/>
            <a:ext cx="11087102" cy="57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21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5" y="472755"/>
            <a:ext cx="11087102" cy="5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22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66" y="1235998"/>
            <a:ext cx="4765040" cy="43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9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23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3482"/>
          <a:stretch/>
        </p:blipFill>
        <p:spPr>
          <a:xfrm>
            <a:off x="3689366" y="1162042"/>
            <a:ext cx="4765040" cy="44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24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66" y="1118236"/>
            <a:ext cx="6762576" cy="45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25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66" y="1150994"/>
            <a:ext cx="8476140" cy="44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26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673" y="1270349"/>
            <a:ext cx="4722653" cy="4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2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27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5407"/>
          <a:stretch/>
        </p:blipFill>
        <p:spPr>
          <a:xfrm>
            <a:off x="766763" y="1257300"/>
            <a:ext cx="795051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28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5857"/>
          <a:stretch/>
        </p:blipFill>
        <p:spPr>
          <a:xfrm>
            <a:off x="778367" y="823446"/>
            <a:ext cx="6790833" cy="507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29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26" y="639644"/>
            <a:ext cx="10789920" cy="57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0" y="894775"/>
            <a:ext cx="1532560" cy="15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0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30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952500"/>
            <a:ext cx="10134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31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028700"/>
            <a:ext cx="103251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0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32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1" y="1034428"/>
            <a:ext cx="12007605" cy="42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33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72" y="1122363"/>
            <a:ext cx="3669177" cy="34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3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34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72" y="1122363"/>
            <a:ext cx="3669177" cy="34801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82" y="3474721"/>
            <a:ext cx="2352675" cy="2609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209" y="4087019"/>
            <a:ext cx="3905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2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35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714500"/>
            <a:ext cx="4114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36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866775"/>
            <a:ext cx="102774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37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929" y="985130"/>
            <a:ext cx="5840141" cy="46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38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1343025"/>
            <a:ext cx="29813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2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39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1462087"/>
            <a:ext cx="6334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08" t="2739" r="997" b="1754"/>
          <a:stretch/>
        </p:blipFill>
        <p:spPr>
          <a:xfrm>
            <a:off x="3749040" y="1965960"/>
            <a:ext cx="4704080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26" y="600376"/>
            <a:ext cx="10583812" cy="56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9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757237"/>
            <a:ext cx="75247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2" y="846157"/>
            <a:ext cx="6506148" cy="51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3" y="831983"/>
            <a:ext cx="6506148" cy="51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9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  <a:extLst/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4" y="831983"/>
            <a:ext cx="6506148" cy="51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53</Words>
  <Application>Microsoft Office PowerPoint</Application>
  <PresentationFormat>Widescreen</PresentationFormat>
  <Paragraphs>49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GAP</dc:creator>
  <cp:lastModifiedBy>GAP</cp:lastModifiedBy>
  <cp:revision>26</cp:revision>
  <dcterms:created xsi:type="dcterms:W3CDTF">2019-10-07T09:26:43Z</dcterms:created>
  <dcterms:modified xsi:type="dcterms:W3CDTF">2019-10-13T09:35:42Z</dcterms:modified>
</cp:coreProperties>
</file>