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69" r:id="rId6"/>
    <p:sldId id="270" r:id="rId7"/>
    <p:sldId id="274" r:id="rId8"/>
    <p:sldId id="273" r:id="rId9"/>
    <p:sldId id="276" r:id="rId10"/>
    <p:sldId id="275" r:id="rId11"/>
    <p:sldId id="277" r:id="rId12"/>
    <p:sldId id="278" r:id="rId13"/>
    <p:sldId id="280" r:id="rId14"/>
    <p:sldId id="279" r:id="rId15"/>
    <p:sldId id="281" r:id="rId16"/>
    <p:sldId id="27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306" r:id="rId29"/>
    <p:sldId id="295" r:id="rId30"/>
    <p:sldId id="296" r:id="rId31"/>
    <p:sldId id="297" r:id="rId32"/>
    <p:sldId id="298" r:id="rId33"/>
    <p:sldId id="305" r:id="rId34"/>
    <p:sldId id="266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4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7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6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0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4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3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20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11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58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AE7-0581-43DB-B244-EB41F506DC44}" type="datetimeFigureOut">
              <a:rPr lang="tr-TR" smtClean="0"/>
              <a:t>17.10.2019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966-5C0B-4EB9-B932-E4B5C589E6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8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757237"/>
            <a:ext cx="7524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1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2" y="573130"/>
            <a:ext cx="10719975" cy="57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9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2" y="579915"/>
            <a:ext cx="10719975" cy="57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1585912"/>
            <a:ext cx="4181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462"/>
            <a:ext cx="4181475" cy="3686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64" y="827419"/>
            <a:ext cx="6534150" cy="483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352800" y="827419"/>
            <a:ext cx="2329164" cy="144842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4389120"/>
            <a:ext cx="2407920" cy="127699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542162"/>
            <a:ext cx="11087102" cy="5780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040" y="1696720"/>
            <a:ext cx="741680" cy="142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542162"/>
            <a:ext cx="11087102" cy="57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5" y="472755"/>
            <a:ext cx="11087102" cy="5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235998"/>
            <a:ext cx="4765040" cy="43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9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482"/>
          <a:stretch/>
        </p:blipFill>
        <p:spPr>
          <a:xfrm>
            <a:off x="3689366" y="1162042"/>
            <a:ext cx="4765040" cy="44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118236"/>
            <a:ext cx="6762576" cy="45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2" y="846157"/>
            <a:ext cx="6506148" cy="51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66" y="1150994"/>
            <a:ext cx="8476140" cy="44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1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673" y="1270349"/>
            <a:ext cx="4722653" cy="4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2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5407"/>
          <a:stretch/>
        </p:blipFill>
        <p:spPr>
          <a:xfrm>
            <a:off x="766763" y="1257300"/>
            <a:ext cx="795051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5857"/>
          <a:stretch/>
        </p:blipFill>
        <p:spPr>
          <a:xfrm>
            <a:off x="778367" y="823446"/>
            <a:ext cx="6790833" cy="5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6" y="639644"/>
            <a:ext cx="10789920" cy="57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952500"/>
            <a:ext cx="10134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028700"/>
            <a:ext cx="10325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0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1" y="1034428"/>
            <a:ext cx="12007605" cy="4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8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2" y="1122363"/>
            <a:ext cx="3669177" cy="34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29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2" y="1122363"/>
            <a:ext cx="3669177" cy="34801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2" y="3474721"/>
            <a:ext cx="2352675" cy="2609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209" y="4087019"/>
            <a:ext cx="3905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3" y="831983"/>
            <a:ext cx="6506148" cy="51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14500"/>
            <a:ext cx="411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866775"/>
            <a:ext cx="102774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929" y="985130"/>
            <a:ext cx="5840141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343025"/>
            <a:ext cx="2981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8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34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462087"/>
            <a:ext cx="6334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4" y="831983"/>
            <a:ext cx="6506148" cy="51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4" y="795056"/>
            <a:ext cx="6506148" cy="52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5" y="795056"/>
            <a:ext cx="6506148" cy="52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6" y="822018"/>
            <a:ext cx="6530262" cy="5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37" y="1178430"/>
            <a:ext cx="6668163" cy="4360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4" y="1359928"/>
            <a:ext cx="4758309" cy="37946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21580" y="2766060"/>
            <a:ext cx="502257" cy="254508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21580" y="1172695"/>
            <a:ext cx="502257" cy="14736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23837" y="3413760"/>
            <a:ext cx="3086763" cy="188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5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/>
          </a:p>
        </p:txBody>
      </p:sp>
      <p:pic>
        <p:nvPicPr>
          <p:cNvPr id="2052" name="Picture 4" descr="Latest_Nanotechnology"/>
          <p:cNvPicPr>
            <a:picLocks noChangeAspect="1" noChangeArrowheads="1"/>
          </p:cNvPicPr>
          <p:nvPr/>
        </p:nvPicPr>
        <p:blipFill>
          <a:blip r:embed="rId2" cstate="print">
            <a:lum bright="70000" contrast="-82000"/>
            <a:grayscl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4EA5F-23BF-4599-9254-AB297D09D0A7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1413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24114" y="6447099"/>
            <a:ext cx="12192000" cy="416636"/>
          </a:xfrm>
          <a:prstGeom prst="rect">
            <a:avLst/>
          </a:prstGeom>
          <a:solidFill>
            <a:srgbClr val="002350"/>
          </a:solidFill>
          <a:ln>
            <a:noFill/>
          </a:ln>
        </p:spPr>
        <p:txBody>
          <a:bodyPr lIns="145701" tIns="72850" rIns="145701" bIns="72850" anchor="ctr"/>
          <a:lstStyle/>
          <a:p>
            <a:pPr algn="r" rtl="1">
              <a:defRPr/>
            </a:pPr>
            <a:endParaRPr lang="tr-TR" sz="7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7" y="822018"/>
            <a:ext cx="6530262" cy="52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34</Words>
  <Application>Microsoft Office PowerPoint</Application>
  <PresentationFormat>Widescreen</PresentationFormat>
  <Paragraphs>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GAP</dc:creator>
  <cp:lastModifiedBy>SEMİH DURMAZ</cp:lastModifiedBy>
  <cp:revision>27</cp:revision>
  <dcterms:created xsi:type="dcterms:W3CDTF">2019-10-07T09:26:43Z</dcterms:created>
  <dcterms:modified xsi:type="dcterms:W3CDTF">2019-10-17T08:38:25Z</dcterms:modified>
</cp:coreProperties>
</file>