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9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3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0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1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EC52-8D9E-4237-865F-BE356F57FB9F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-tahtam.com/~turgaybilgin/2012-2013-bahar/YZM363-SE363/Turkce/Bolum0-Eclipse-Kullanimi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Geli</a:t>
            </a:r>
            <a:r>
              <a:rPr lang="tr-TR" dirty="0" smtClean="0"/>
              <a:t>ş</a:t>
            </a:r>
            <a:r>
              <a:rPr lang="en-US" dirty="0" err="1" smtClean="0"/>
              <a:t>tirme</a:t>
            </a:r>
            <a:r>
              <a:rPr lang="en-US" dirty="0" smtClean="0"/>
              <a:t> </a:t>
            </a:r>
            <a:r>
              <a:rPr lang="en-US" dirty="0" err="1" smtClean="0"/>
              <a:t>Ortam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Araclar</a:t>
            </a:r>
            <a:r>
              <a:rPr lang="tr-TR" dirty="0" smtClean="0"/>
              <a:t>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1. Hafta</a:t>
            </a:r>
          </a:p>
          <a:p>
            <a:r>
              <a:rPr lang="tr-TR" dirty="0" smtClean="0"/>
              <a:t>YAZILIM GELİŞTİRME KAVRAMLARI ve IDE KULLANIMI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515" y="5257800"/>
            <a:ext cx="116144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Kaynaklar:</a:t>
            </a:r>
          </a:p>
          <a:p>
            <a:r>
              <a:rPr lang="tr-TR" dirty="0" smtClean="0"/>
              <a:t>1-) Yrd. Do. Dr. Yunus Emre SELÇUK – Yıldız Teknik Üniversitesi – Yazılım Mühendisliği Temelleri Ders Notları, Şubat 2017</a:t>
            </a:r>
          </a:p>
          <a:p>
            <a:r>
              <a:rPr lang="tr-TR" dirty="0" smtClean="0"/>
              <a:t>2-) http://www.yazilimcilardunyasi.com/2016/10/ide-nedir-integrated-development.html</a:t>
            </a:r>
          </a:p>
          <a:p>
            <a:r>
              <a:rPr lang="tr-TR" dirty="0" smtClean="0"/>
              <a:t>3-) </a:t>
            </a:r>
            <a:r>
              <a:rPr lang="en-US" dirty="0" smtClean="0"/>
              <a:t>http://www.e-tahtam.com/~turgaybilgin/2012-2013-bahar/YZM363-SE363/Turkce/Bolum0-Eclipse-Kullanimi.pdf</a:t>
            </a: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3" y="298031"/>
            <a:ext cx="10398793" cy="40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9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/>
              <a:t>Tümleşik Geliştirme Ortamları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IDE (Integrated Development Environment)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804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Tümleşik Geliştirme Ortamları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B</a:t>
            </a:r>
            <a:r>
              <a:rPr lang="en-US" dirty="0" err="1" smtClean="0"/>
              <a:t>ilgisayar</a:t>
            </a:r>
            <a:r>
              <a:rPr lang="en-US" dirty="0" smtClean="0"/>
              <a:t> </a:t>
            </a:r>
            <a:r>
              <a:rPr lang="en-US" dirty="0" err="1"/>
              <a:t>programcılarının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rahat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program </a:t>
            </a:r>
            <a:r>
              <a:rPr lang="en-US" dirty="0" err="1"/>
              <a:t>geliştirebilmesini</a:t>
            </a:r>
            <a:r>
              <a:rPr lang="en-US" dirty="0"/>
              <a:t> </a:t>
            </a:r>
            <a:r>
              <a:rPr lang="en-US" dirty="0" err="1"/>
              <a:t>amaçlayan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</a:t>
            </a:r>
            <a:r>
              <a:rPr lang="en-US" dirty="0"/>
              <a:t> organize </a:t>
            </a:r>
            <a:r>
              <a:rPr lang="en-US" dirty="0" err="1"/>
              <a:t>edebilen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araç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sürecinin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kullanılmasına</a:t>
            </a:r>
            <a:r>
              <a:rPr lang="en-US" dirty="0"/>
              <a:t> </a:t>
            </a:r>
            <a:r>
              <a:rPr lang="en-US" dirty="0" err="1"/>
              <a:t>katkıda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araçların</a:t>
            </a:r>
            <a:r>
              <a:rPr lang="en-US" dirty="0"/>
              <a:t> </a:t>
            </a:r>
            <a:r>
              <a:rPr lang="en-US" dirty="0" err="1"/>
              <a:t>tamamını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barındıran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 smtClean="0"/>
              <a:t>türüdür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https://ideone.com/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2" y="2463452"/>
            <a:ext cx="5119938" cy="21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Tümleşik Geliştirme Ortamları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sözdizimi</a:t>
            </a:r>
            <a:r>
              <a:rPr lang="en-US" dirty="0"/>
              <a:t> </a:t>
            </a:r>
            <a:r>
              <a:rPr lang="en-US" dirty="0" err="1"/>
              <a:t>renklendirmesi</a:t>
            </a:r>
            <a:r>
              <a:rPr lang="en-US" dirty="0"/>
              <a:t> </a:t>
            </a:r>
            <a:r>
              <a:rPr lang="en-US" dirty="0" err="1"/>
              <a:t>yapabilen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yazım</a:t>
            </a:r>
            <a:r>
              <a:rPr lang="en-US" dirty="0"/>
              <a:t> </a:t>
            </a:r>
            <a:r>
              <a:rPr lang="en-US" dirty="0" err="1"/>
              <a:t>editörü</a:t>
            </a:r>
            <a:r>
              <a:rPr lang="en-US" dirty="0"/>
              <a:t>.</a:t>
            </a:r>
          </a:p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dosyalarının</a:t>
            </a:r>
            <a:r>
              <a:rPr lang="en-US" dirty="0"/>
              <a:t> </a:t>
            </a:r>
            <a:r>
              <a:rPr lang="en-US" dirty="0" err="1"/>
              <a:t>hiyerarşik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görülebilmesi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hazırlanmış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dizelge</a:t>
            </a:r>
            <a:r>
              <a:rPr lang="en-US" dirty="0"/>
              <a:t>.</a:t>
            </a:r>
          </a:p>
          <a:p>
            <a:r>
              <a:rPr lang="en-US" dirty="0" err="1"/>
              <a:t>Tümleşik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derleyici</a:t>
            </a:r>
            <a:r>
              <a:rPr lang="en-US" dirty="0"/>
              <a:t>, </a:t>
            </a:r>
            <a:r>
              <a:rPr lang="en-US" dirty="0" err="1"/>
              <a:t>yorumlayıcı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ayıklayıcı</a:t>
            </a:r>
            <a:r>
              <a:rPr lang="en-US" dirty="0"/>
              <a:t>.</a:t>
            </a:r>
          </a:p>
          <a:p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derlenmesi</a:t>
            </a:r>
            <a:r>
              <a:rPr lang="en-US" dirty="0"/>
              <a:t>, </a:t>
            </a:r>
            <a:r>
              <a:rPr lang="en-US" dirty="0" err="1"/>
              <a:t>bağlanması</a:t>
            </a:r>
            <a:r>
              <a:rPr lang="en-US" dirty="0"/>
              <a:t>, </a:t>
            </a:r>
            <a:r>
              <a:rPr lang="en-US" dirty="0" err="1"/>
              <a:t>çalışmaya</a:t>
            </a:r>
            <a:r>
              <a:rPr lang="en-US" dirty="0"/>
              <a:t> </a:t>
            </a:r>
            <a:r>
              <a:rPr lang="en-US" dirty="0" err="1"/>
              <a:t>tümüyle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hale </a:t>
            </a:r>
            <a:r>
              <a:rPr lang="en-US" dirty="0" err="1"/>
              <a:t>gelmesi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yapabilmek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inşa</a:t>
            </a:r>
            <a:r>
              <a:rPr lang="en-US" dirty="0"/>
              <a:t> </a:t>
            </a:r>
            <a:r>
              <a:rPr lang="en-US" dirty="0" err="1" smtClean="0"/>
              <a:t>araçları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6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http://www.e-tahtam.com/~turgaybilgin/2012-2013-bahar/YZM363-SE363/Turkce/Bolum0-Eclipse-Kullanimi.pdf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3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/>
              <a:t>Yazılım Kavramları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Yazılım Geliştirme ile İlgili Genel Bilgiler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437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7" y="340343"/>
            <a:ext cx="9416717" cy="60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2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254920"/>
            <a:ext cx="9905386" cy="48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4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" y="267396"/>
            <a:ext cx="9593179" cy="614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375180"/>
            <a:ext cx="10363200" cy="55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8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6" y="352925"/>
            <a:ext cx="10814098" cy="5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8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85" y="399799"/>
            <a:ext cx="11160485" cy="40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6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48" y="336383"/>
            <a:ext cx="9969919" cy="585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2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174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Office Theme</vt:lpstr>
      <vt:lpstr>Yazılım Geliştirme Ortam ve Aracları</vt:lpstr>
      <vt:lpstr>Yazılım Kavramları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Tümleşik Geliştirme Ortamları</vt:lpstr>
      <vt:lpstr>Tümleşik Geliştirme Ortamları</vt:lpstr>
      <vt:lpstr>Tümleşik Geliştirme Ortamları</vt:lpstr>
      <vt:lpstr>Eclipse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Geliştirme Ortam ve Aracları</dc:title>
  <dc:creator>Sari, Ozkan</dc:creator>
  <cp:lastModifiedBy>Sari, Ozkan</cp:lastModifiedBy>
  <cp:revision>7</cp:revision>
  <dcterms:created xsi:type="dcterms:W3CDTF">2017-10-11T17:15:06Z</dcterms:created>
  <dcterms:modified xsi:type="dcterms:W3CDTF">2017-10-11T18:18:09Z</dcterms:modified>
</cp:coreProperties>
</file>