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75" r:id="rId4"/>
    <p:sldId id="276" r:id="rId5"/>
    <p:sldId id="283" r:id="rId6"/>
    <p:sldId id="284" r:id="rId7"/>
    <p:sldId id="286" r:id="rId8"/>
    <p:sldId id="285" r:id="rId9"/>
    <p:sldId id="277" r:id="rId10"/>
    <p:sldId id="280" r:id="rId11"/>
    <p:sldId id="287" r:id="rId12"/>
    <p:sldId id="278" r:id="rId13"/>
    <p:sldId id="288" r:id="rId14"/>
    <p:sldId id="289" r:id="rId15"/>
    <p:sldId id="290" r:id="rId16"/>
    <p:sldId id="291" r:id="rId17"/>
    <p:sldId id="295" r:id="rId18"/>
    <p:sldId id="292" r:id="rId19"/>
    <p:sldId id="294" r:id="rId20"/>
    <p:sldId id="293" r:id="rId21"/>
    <p:sldId id="297" r:id="rId22"/>
    <p:sldId id="298" r:id="rId23"/>
    <p:sldId id="299" r:id="rId24"/>
    <p:sldId id="279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07CAC-C26B-42E0-91CD-6FE9D13FBCE9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BC6E0-99D3-4414-B24B-D17147CF1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3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9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3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0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C52-8D9E-4237-865F-BE356F57FB9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1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EC52-8D9E-4237-865F-BE356F57FB9F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FFB1-B450-498A-8DB4-762ECDA8D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book.com/book/vigo/git-puf-noktalari/detai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Geli</a:t>
            </a:r>
            <a:r>
              <a:rPr lang="tr-TR" dirty="0" smtClean="0"/>
              <a:t>ş</a:t>
            </a:r>
            <a:r>
              <a:rPr lang="en-US" dirty="0" err="1" smtClean="0"/>
              <a:t>tirme</a:t>
            </a:r>
            <a:r>
              <a:rPr lang="en-US" dirty="0" smtClean="0"/>
              <a:t> </a:t>
            </a:r>
            <a:r>
              <a:rPr lang="en-US" dirty="0" err="1" smtClean="0"/>
              <a:t>Ortam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Araclar</a:t>
            </a:r>
            <a:r>
              <a:rPr lang="tr-TR" dirty="0" smtClean="0"/>
              <a:t>ı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4</a:t>
            </a:r>
            <a:r>
              <a:rPr lang="tr-TR" dirty="0" smtClean="0"/>
              <a:t>. Hafta</a:t>
            </a:r>
          </a:p>
          <a:p>
            <a:r>
              <a:rPr lang="tr-TR" dirty="0" smtClean="0"/>
              <a:t>Maven, Junit ve Git Kullanimi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515" y="5257800"/>
            <a:ext cx="114102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tr-TR" dirty="0" smtClean="0"/>
              <a:t>Kaynaklar:</a:t>
            </a:r>
          </a:p>
          <a:p>
            <a:pPr algn="r"/>
            <a:r>
              <a:rPr lang="tr-TR" sz="1200" dirty="0" smtClean="0"/>
              <a:t>1-) </a:t>
            </a:r>
            <a:r>
              <a:rPr lang="tr-TR" sz="1200" dirty="0"/>
              <a:t>https://kurukod.wordpress.com/2015/06/26/maven-nedir-nasil-kullanilir-2</a:t>
            </a:r>
            <a:r>
              <a:rPr lang="tr-TR" sz="1200" dirty="0" smtClean="0"/>
              <a:t>/</a:t>
            </a:r>
          </a:p>
          <a:p>
            <a:pPr algn="r"/>
            <a:r>
              <a:rPr lang="tr-TR" sz="1200" dirty="0"/>
              <a:t>2-) http://</a:t>
            </a:r>
            <a:r>
              <a:rPr lang="tr-TR" sz="1200" dirty="0" smtClean="0"/>
              <a:t>www.ugurkizmaz.com/YazilimMakale-609-Java-Unit-Test-ve-JUnit-Kullanimi.aspx</a:t>
            </a:r>
          </a:p>
          <a:p>
            <a:pPr algn="r"/>
            <a:r>
              <a:rPr lang="tr-TR" sz="1200" dirty="0"/>
              <a:t>3-) https://www.gitbook.com/book/aliozgur/git101/details</a:t>
            </a:r>
          </a:p>
          <a:p>
            <a:pPr algn="r"/>
            <a:r>
              <a:rPr lang="tr-TR" sz="1200" dirty="0"/>
              <a:t>4-) https://</a:t>
            </a:r>
            <a:r>
              <a:rPr lang="tr-TR" sz="1200" dirty="0" smtClean="0"/>
              <a:t>www.gitbook.com/book/vigo/git-puf-noktalari/details</a:t>
            </a:r>
          </a:p>
          <a:p>
            <a:pPr algn="r"/>
            <a:r>
              <a:rPr lang="tr-TR" sz="1200" dirty="0"/>
              <a:t>5-) https://kurukod.wordpress.com/2015/06/26/maven-nedir-nasil-kullanilir-2/</a:t>
            </a:r>
            <a:r>
              <a:rPr lang="tr-TR" sz="1200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Birim Testler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Birim (Unit) </a:t>
            </a:r>
            <a:r>
              <a:rPr lang="tr-TR" dirty="0"/>
              <a:t>test, yazılımda en temel test çeşitidir. Yazılan fonksiyonların çalışıp çalışmadığının testlerini yapmak için kullanılır. </a:t>
            </a:r>
            <a:endParaRPr lang="tr-TR" dirty="0" smtClean="0"/>
          </a:p>
          <a:p>
            <a:r>
              <a:rPr lang="tr-TR" dirty="0" smtClean="0"/>
              <a:t>Buradaki </a:t>
            </a:r>
            <a:r>
              <a:rPr lang="tr-TR" dirty="0"/>
              <a:t>en temel noktalardan biri, oluşturulan bütün testler birbirinden bağımsız çalışmaktadır ve her testin tek bir sonucu olmalıdır (true / false</a:t>
            </a:r>
            <a:r>
              <a:rPr lang="tr-TR" dirty="0" smtClean="0"/>
              <a:t>)</a:t>
            </a:r>
          </a:p>
          <a:p>
            <a:r>
              <a:rPr lang="en-US" dirty="0"/>
              <a:t>JUnit </a:t>
            </a:r>
            <a:r>
              <a:rPr lang="tr-TR" dirty="0" smtClean="0"/>
              <a:t>, </a:t>
            </a:r>
            <a:r>
              <a:rPr lang="en-US" dirty="0" smtClean="0"/>
              <a:t>Java </a:t>
            </a:r>
            <a:r>
              <a:rPr lang="en-US" dirty="0"/>
              <a:t>da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Test </a:t>
            </a:r>
            <a:r>
              <a:rPr lang="en-US" dirty="0" smtClean="0"/>
              <a:t>Framework</a:t>
            </a:r>
            <a:r>
              <a:rPr lang="tr-TR" dirty="0" smtClean="0"/>
              <a:t>’leridnen biridir.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6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37" y="1690688"/>
            <a:ext cx="4914900" cy="45624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64" y="185333"/>
            <a:ext cx="5849863" cy="65170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71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/>
              <a:t>Git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Git nedir?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69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Nedir?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GIT, </a:t>
            </a:r>
            <a:r>
              <a:rPr lang="en-US" dirty="0" err="1"/>
              <a:t>dağıtık</a:t>
            </a:r>
            <a:r>
              <a:rPr lang="en-US" dirty="0"/>
              <a:t>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(</a:t>
            </a:r>
            <a:r>
              <a:rPr lang="en-US" i="1" dirty="0"/>
              <a:t>DVCS</a:t>
            </a:r>
            <a:r>
              <a:rPr lang="en-US" dirty="0"/>
              <a:t>) ve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(</a:t>
            </a:r>
            <a:r>
              <a:rPr lang="en-US" i="1" dirty="0"/>
              <a:t>SCM</a:t>
            </a:r>
            <a:r>
              <a:rPr lang="en-US" dirty="0"/>
              <a:t>) </a:t>
            </a:r>
            <a:r>
              <a:rPr lang="en-US" dirty="0" err="1"/>
              <a:t>aracıdır</a:t>
            </a:r>
            <a:r>
              <a:rPr lang="en-US" dirty="0" smtClean="0"/>
              <a:t>.</a:t>
            </a:r>
            <a:endParaRPr lang="tr-TR" dirty="0" smtClean="0"/>
          </a:p>
          <a:p>
            <a:pPr lvl="1"/>
            <a:r>
              <a:rPr lang="en-US" dirty="0"/>
              <a:t>DVCS: </a:t>
            </a:r>
            <a:r>
              <a:rPr lang="en-US" b="1" dirty="0"/>
              <a:t>D</a:t>
            </a:r>
            <a:r>
              <a:rPr lang="en-US" dirty="0"/>
              <a:t>istributed </a:t>
            </a:r>
            <a:r>
              <a:rPr lang="en-US" b="1" dirty="0"/>
              <a:t>V</a:t>
            </a:r>
            <a:r>
              <a:rPr lang="en-US" dirty="0"/>
              <a:t>ersion </a:t>
            </a:r>
            <a:r>
              <a:rPr lang="en-US" b="1" dirty="0"/>
              <a:t>C</a:t>
            </a:r>
            <a:r>
              <a:rPr lang="en-US" dirty="0"/>
              <a:t>ontrol </a:t>
            </a:r>
            <a:r>
              <a:rPr lang="en-US" b="1" dirty="0"/>
              <a:t>S</a:t>
            </a:r>
            <a:r>
              <a:rPr lang="en-US" dirty="0"/>
              <a:t>ystem, </a:t>
            </a:r>
            <a:endParaRPr lang="tr-TR" dirty="0" smtClean="0"/>
          </a:p>
          <a:p>
            <a:pPr lvl="1"/>
            <a:r>
              <a:rPr lang="en-US" dirty="0" smtClean="0"/>
              <a:t>SCM</a:t>
            </a:r>
            <a:r>
              <a:rPr lang="en-US" dirty="0"/>
              <a:t>: </a:t>
            </a:r>
            <a:r>
              <a:rPr lang="en-US" b="1" dirty="0"/>
              <a:t>S</a:t>
            </a:r>
            <a:r>
              <a:rPr lang="en-US" dirty="0"/>
              <a:t>ource </a:t>
            </a:r>
            <a:r>
              <a:rPr lang="en-US" b="1" dirty="0"/>
              <a:t>C</a:t>
            </a:r>
            <a:r>
              <a:rPr lang="en-US" dirty="0"/>
              <a:t>ode </a:t>
            </a:r>
            <a:r>
              <a:rPr lang="en-US" b="1" dirty="0"/>
              <a:t>M</a:t>
            </a:r>
            <a:r>
              <a:rPr lang="en-US" dirty="0"/>
              <a:t>anagement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merkez</a:t>
            </a:r>
            <a:r>
              <a:rPr lang="en-US" dirty="0"/>
              <a:t> </a:t>
            </a:r>
            <a:r>
              <a:rPr lang="en-US" dirty="0" err="1"/>
              <a:t>sunucuya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duymadan</a:t>
            </a:r>
            <a:r>
              <a:rPr lang="en-US" dirty="0"/>
              <a:t>, offline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 smtClean="0"/>
              <a:t>çalışabilmesi</a:t>
            </a:r>
            <a:r>
              <a:rPr lang="tr-TR" dirty="0" smtClean="0"/>
              <a:t>, kolay merge ve branch alma gibi özellikleriyle diğer eş değer araçlara göre öne çıkar.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5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ya da Repo Nedir?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Revizyon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altındaki</a:t>
            </a:r>
            <a:r>
              <a:rPr lang="en-US" dirty="0"/>
              <a:t> </a:t>
            </a:r>
            <a:r>
              <a:rPr lang="en-US" dirty="0" err="1"/>
              <a:t>dizin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Repository’dir</a:t>
            </a:r>
            <a:r>
              <a:rPr lang="en-US" dirty="0"/>
              <a:t>. </a:t>
            </a:r>
            <a:r>
              <a:rPr lang="tr-TR" dirty="0" smtClean="0"/>
              <a:t>Kısaca </a:t>
            </a:r>
            <a:r>
              <a:rPr lang="en-US" dirty="0" err="1" smtClean="0"/>
              <a:t>içinde</a:t>
            </a:r>
            <a:r>
              <a:rPr lang="en-US" dirty="0" smtClean="0"/>
              <a:t> </a:t>
            </a:r>
            <a:r>
              <a:rPr lang="en-US" dirty="0" err="1"/>
              <a:t>dosyaların</a:t>
            </a:r>
            <a:r>
              <a:rPr lang="en-US" dirty="0"/>
              <a:t> (</a:t>
            </a:r>
            <a:r>
              <a:rPr lang="en-US" i="1" dirty="0" err="1"/>
              <a:t>daha</a:t>
            </a:r>
            <a:r>
              <a:rPr lang="en-US" i="1" dirty="0"/>
              <a:t> </a:t>
            </a:r>
            <a:r>
              <a:rPr lang="en-US" i="1" dirty="0" err="1"/>
              <a:t>doğrusu</a:t>
            </a:r>
            <a:r>
              <a:rPr lang="en-US" i="1" dirty="0"/>
              <a:t> </a:t>
            </a:r>
            <a:r>
              <a:rPr lang="en-US" i="1" dirty="0" err="1"/>
              <a:t>kaynak</a:t>
            </a:r>
            <a:r>
              <a:rPr lang="en-US" i="1" dirty="0"/>
              <a:t> </a:t>
            </a:r>
            <a:r>
              <a:rPr lang="en-US" i="1" dirty="0" err="1"/>
              <a:t>kodların</a:t>
            </a:r>
            <a:r>
              <a:rPr lang="en-US" dirty="0"/>
              <a:t>)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depodur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smtClean="0"/>
              <a:t>"git init« komutuyla boş bir repo oluşturulduğunda ön tanımlı olarak "master« isimli branch’de bulunulur.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3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Nedir?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İstediğiniz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, </a:t>
            </a:r>
            <a:r>
              <a:rPr lang="en-US" dirty="0" err="1"/>
              <a:t>elinizdeki</a:t>
            </a:r>
            <a:r>
              <a:rPr lang="en-US" dirty="0"/>
              <a:t> </a:t>
            </a:r>
            <a:r>
              <a:rPr lang="en-US" dirty="0" err="1"/>
              <a:t>kod’dan</a:t>
            </a:r>
            <a:r>
              <a:rPr lang="en-US" dirty="0"/>
              <a:t> </a:t>
            </a:r>
            <a:r>
              <a:rPr lang="en-US" dirty="0" err="1"/>
              <a:t>hızlıca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N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kopya</a:t>
            </a:r>
            <a:r>
              <a:rPr lang="en-US" dirty="0"/>
              <a:t> </a:t>
            </a:r>
            <a:r>
              <a:rPr lang="en-US" dirty="0" err="1"/>
              <a:t>çıkartma</a:t>
            </a:r>
            <a:r>
              <a:rPr lang="en-US" dirty="0"/>
              <a:t> </a:t>
            </a:r>
            <a:r>
              <a:rPr lang="en-US" dirty="0" err="1"/>
              <a:t>işlemidir</a:t>
            </a:r>
            <a:r>
              <a:rPr lang="en-US" dirty="0"/>
              <a:t>.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operasyondur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yaptığınız</a:t>
            </a:r>
            <a:r>
              <a:rPr lang="en-US" dirty="0"/>
              <a:t> her branch,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paylaşmadıkça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sizde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Her branch kodun anlık kopyasını içerir.</a:t>
            </a:r>
          </a:p>
          <a:p>
            <a:r>
              <a:rPr lang="tr-TR" dirty="0" smtClean="0"/>
              <a:t>Branch’ler birbirlerine "merge« edilebilir, yani değişiklikler birleştirilebilir.</a:t>
            </a:r>
            <a:endParaRPr lang="en-US" dirty="0"/>
          </a:p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anlatımla</a:t>
            </a:r>
            <a:r>
              <a:rPr lang="en-US" dirty="0"/>
              <a:t> branch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commit-id </a:t>
            </a:r>
            <a:r>
              <a:rPr lang="en-US" dirty="0" err="1"/>
              <a:t>yazan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işaretçiden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05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Nedir</a:t>
            </a:r>
            <a:r>
              <a:rPr lang="tr-T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Git versiyonlama standardında bir commit komple anın fotoğrafını (snapshot) içerir.</a:t>
            </a:r>
          </a:p>
          <a:p>
            <a:endParaRPr lang="tr-TR" dirty="0" smtClean="0"/>
          </a:p>
          <a:p>
            <a:r>
              <a:rPr lang="tr-TR" dirty="0" smtClean="0"/>
              <a:t>Mesela, </a:t>
            </a:r>
          </a:p>
          <a:p>
            <a:pPr lvl="1"/>
            <a:r>
              <a:rPr lang="tr-TR" dirty="0" smtClean="0"/>
              <a:t>Örneğin bir branch içinde çeşitli kodlarınız var.</a:t>
            </a:r>
          </a:p>
          <a:p>
            <a:pPr lvl="1"/>
            <a:r>
              <a:rPr lang="tr-TR" dirty="0" smtClean="0"/>
              <a:t>Bir OKUBENI.txt dosyası oluşturdunuz ve içerisine ad ve soyadınızı yazdınız.</a:t>
            </a:r>
          </a:p>
          <a:p>
            <a:pPr lvl="1"/>
            <a:r>
              <a:rPr lang="tr-TR" dirty="0" smtClean="0"/>
              <a:t>Değişiklikleri commit yaptığınızda, kodlarınızın o anki (yani OKUBENI.txt içeren) hali bir ID ile kaydedilir. ID = 0 diyelim.</a:t>
            </a:r>
          </a:p>
          <a:p>
            <a:pPr lvl="1"/>
            <a:r>
              <a:rPr lang="tr-TR" dirty="0" smtClean="0"/>
              <a:t>Daha sonra OKUBENI.txt dosyasının içine doğum tarihinizi de yazdınız ve commitlediniz. Dosyanın bu halini içeren anlık durum kaydedilir. Bu haline ID=1 diyelim.</a:t>
            </a:r>
          </a:p>
          <a:p>
            <a:pPr lvl="1"/>
            <a:r>
              <a:rPr lang="tr-TR" dirty="0" smtClean="0"/>
              <a:t>Daha sonra OKUBENI.txt’yi sildiniz ve commit’lediniz.  Şimdi kodun OKUBENI.txt içermeyen haline sahipsiniz. Bu haline ID = 2 diyelim.</a:t>
            </a:r>
          </a:p>
          <a:p>
            <a:pPr lvl="1"/>
            <a:r>
              <a:rPr lang="tr-TR" dirty="0" smtClean="0"/>
              <a:t>İstediğiniz an ID=0 ki hale dönüp OKUBENI.txt dosyasının sadece ad ve soyadınızı içeren halini geri elde edebilirsiniz veya değişik ID’lere sahip bu commitler arasındaki değişiklikleri karşılaştırabilirsiniz.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DeğişiklikleriGeçici Kaydetmek (Stash)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git</a:t>
            </a:r>
            <a:r>
              <a:rPr lang="en-US" b="1" dirty="0"/>
              <a:t> stash</a:t>
            </a:r>
            <a:r>
              <a:rPr lang="en-US" dirty="0"/>
              <a:t> 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çalıştığınız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henüz</a:t>
            </a:r>
            <a:r>
              <a:rPr lang="en-US" dirty="0"/>
              <a:t> commit </a:t>
            </a:r>
            <a:r>
              <a:rPr lang="en-US" dirty="0" err="1"/>
              <a:t>etmediğiniz</a:t>
            </a:r>
            <a:r>
              <a:rPr lang="en-US" dirty="0"/>
              <a:t> </a:t>
            </a:r>
            <a:r>
              <a:rPr lang="en-US" dirty="0" err="1"/>
              <a:t>değişikliklerin</a:t>
            </a:r>
            <a:r>
              <a:rPr lang="en-US" dirty="0"/>
              <a:t> </a:t>
            </a:r>
            <a:r>
              <a:rPr lang="en-US" dirty="0" err="1"/>
              <a:t>geçici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altına</a:t>
            </a:r>
            <a:r>
              <a:rPr lang="en-US" dirty="0"/>
              <a:t> </a:t>
            </a:r>
            <a:r>
              <a:rPr lang="en-US" dirty="0" err="1" smtClean="0"/>
              <a:t>alınmasını</a:t>
            </a:r>
            <a:r>
              <a:rPr lang="tr-TR" dirty="0" smtClean="0"/>
              <a:t> sağlarsınız.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Eclipse gibi arayüzlerde commitlemeden önce değişikliklerinizi stash alanına almanız gerekir.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0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Branch’lerle Çalışmak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GIT’in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özelliği</a:t>
            </a:r>
            <a:r>
              <a:rPr lang="en-US" dirty="0"/>
              <a:t> branch </a:t>
            </a:r>
            <a:r>
              <a:rPr lang="en-US" dirty="0" err="1"/>
              <a:t>mekanizmasıdır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Her bir branch kodun değişik bir andaki kopyasını içerir.</a:t>
            </a:r>
          </a:p>
          <a:p>
            <a:r>
              <a:rPr lang="tr-TR" dirty="0" smtClean="0"/>
              <a:t>Kodun üzerinde yeni bir ekleme ya da değişiklik yapacağımızda genelde yeni bir branch alırız ve değişikliklerimizi bu branch üzerinde yaparız. </a:t>
            </a:r>
          </a:p>
          <a:p>
            <a:r>
              <a:rPr lang="tr-TR" dirty="0" smtClean="0"/>
              <a:t>Değişikliklerimiz tamamlanınca, bu branch’i ana branch ile birleştirebilir yani değişiklikleri ana branch’a birleştirebiliriz.</a:t>
            </a:r>
          </a:p>
          <a:p>
            <a:r>
              <a:rPr lang="tr-TR" dirty="0" smtClean="0"/>
              <a:t>Biz değişiklik yaparken, ana branch’da da değişiklikler yapılmış olabilir. Bu durumda eğer bir «çakışma» yoksa bizim değişikliklerimizle, ana branch’daki değişiklikler birleşir.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177" y="6176963"/>
            <a:ext cx="104929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https://vigo.gitbooks.io/git-puf-noktalari/content/bolum-02/branch-ler-ile-calismak.html</a:t>
            </a:r>
          </a:p>
        </p:txBody>
      </p:sp>
    </p:spTree>
    <p:extLst>
      <p:ext uri="{BB962C8B-B14F-4D97-AF65-F5344CB8AC3E}">
        <p14:creationId xmlns:p14="http://schemas.microsoft.com/office/powerpoint/2010/main" val="402252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 ve merge Kavramı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checkout</a:t>
            </a:r>
            <a:r>
              <a:rPr lang="en-US" dirty="0"/>
              <a:t> 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değişikliklerin</a:t>
            </a:r>
            <a:r>
              <a:rPr lang="en-US" dirty="0"/>
              <a:t> </a:t>
            </a:r>
            <a:r>
              <a:rPr lang="en-US" dirty="0" err="1"/>
              <a:t>aktarılacağı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branch'inizi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(HEAD) hale </a:t>
            </a:r>
            <a:r>
              <a:rPr lang="en-US" dirty="0" err="1"/>
              <a:t>getirirsiniz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r>
              <a:rPr lang="en-US" b="1" dirty="0" err="1"/>
              <a:t>git</a:t>
            </a:r>
            <a:r>
              <a:rPr lang="en-US" b="1" dirty="0"/>
              <a:t> checkout</a:t>
            </a:r>
            <a:r>
              <a:rPr lang="en-US" dirty="0"/>
              <a:t> 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 smtClean="0"/>
              <a:t>ile</a:t>
            </a:r>
            <a:r>
              <a:rPr lang="tr-TR" dirty="0" smtClean="0"/>
              <a:t> bir başka branchdekiş değişikliği aktif branch ile birleştirebilir yani başka branch’daki değişiklikleri aktif branch’a çekersiniz.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5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/>
              <a:t>Maven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Maven nedir?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4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Branch’lerin Çakışması: Conflict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4473102" cy="4351338"/>
          </a:xfrm>
        </p:spPr>
        <p:txBody>
          <a:bodyPr>
            <a:normAutofit/>
          </a:bodyPr>
          <a:lstStyle/>
          <a:p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dosyalar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çalışınca</a:t>
            </a:r>
            <a:r>
              <a:rPr lang="en-US" dirty="0"/>
              <a:t> </a:t>
            </a:r>
            <a:r>
              <a:rPr lang="en-US" b="1" dirty="0"/>
              <a:t>conflict</a:t>
            </a:r>
            <a:r>
              <a:rPr lang="en-US" dirty="0"/>
              <a:t> 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çakışma</a:t>
            </a:r>
            <a:r>
              <a:rPr lang="en-US" dirty="0"/>
              <a:t> </a:t>
            </a:r>
            <a:r>
              <a:rPr lang="en-US" dirty="0" err="1"/>
              <a:t>yaşamak</a:t>
            </a:r>
            <a:r>
              <a:rPr lang="en-US" dirty="0"/>
              <a:t> </a:t>
            </a:r>
            <a:r>
              <a:rPr lang="en-US" dirty="0" err="1"/>
              <a:t>kaçınılmazdır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Bu durumda çakışmayı çözmek yazılımcının sorumluluğundadır.</a:t>
            </a:r>
          </a:p>
        </p:txBody>
      </p:sp>
      <p:sp>
        <p:nvSpPr>
          <p:cNvPr id="3" name="Rectangle 2"/>
          <p:cNvSpPr/>
          <p:nvPr/>
        </p:nvSpPr>
        <p:spPr>
          <a:xfrm>
            <a:off x="684177" y="6176963"/>
            <a:ext cx="104929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https://vigo.gitbooks.io/git-puf-noktalari/content/bolum-02/branch-ler-ile-calismak.html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095" y="1486406"/>
            <a:ext cx="4723584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7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Uzak Repo (Remote) Kavramı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Günlük</a:t>
            </a:r>
            <a:r>
              <a:rPr lang="en-US" dirty="0"/>
              <a:t> </a:t>
            </a:r>
            <a:r>
              <a:rPr lang="en-US" dirty="0" err="1"/>
              <a:t>çalışmamız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staging ve commit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versiyon</a:t>
            </a:r>
            <a:r>
              <a:rPr lang="en-US" dirty="0"/>
              <a:t> </a:t>
            </a:r>
            <a:r>
              <a:rPr lang="en-US" dirty="0" err="1"/>
              <a:t>kontrolü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çoğunu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diskimizde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local repository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yaparız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, </a:t>
            </a:r>
            <a:r>
              <a:rPr lang="en-US" dirty="0" err="1"/>
              <a:t>takımdaki</a:t>
            </a:r>
            <a:r>
              <a:rPr lang="en-US" dirty="0"/>
              <a:t> </a:t>
            </a:r>
            <a:r>
              <a:rPr lang="en-US" dirty="0" err="1"/>
              <a:t>geliştiricilerin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çalışabilmesi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herkesin</a:t>
            </a:r>
            <a:r>
              <a:rPr lang="en-US" dirty="0"/>
              <a:t> </a:t>
            </a:r>
            <a:r>
              <a:rPr lang="en-US" dirty="0" err="1"/>
              <a:t>değişikliklerini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alanda</a:t>
            </a:r>
            <a:r>
              <a:rPr lang="en-US" dirty="0"/>
              <a:t> </a:t>
            </a:r>
            <a:r>
              <a:rPr lang="en-US" dirty="0" err="1"/>
              <a:t>yayınlaması</a:t>
            </a:r>
            <a:r>
              <a:rPr lang="en-US" dirty="0"/>
              <a:t> ve </a:t>
            </a:r>
            <a:r>
              <a:rPr lang="en-US" dirty="0" err="1"/>
              <a:t>diğerlerinin</a:t>
            </a:r>
            <a:r>
              <a:rPr lang="en-US" dirty="0"/>
              <a:t> de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branch'lerine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etmesi</a:t>
            </a:r>
            <a:r>
              <a:rPr lang="en-US" dirty="0"/>
              <a:t> </a:t>
            </a:r>
            <a:r>
              <a:rPr lang="en-US" dirty="0" err="1"/>
              <a:t>gerekecektir</a:t>
            </a:r>
            <a:r>
              <a:rPr lang="en-US" dirty="0"/>
              <a:t>. </a:t>
            </a:r>
            <a:endParaRPr lang="tr-TR" dirty="0" smtClean="0"/>
          </a:p>
          <a:p>
            <a:r>
              <a:rPr lang="tr-TR" dirty="0" smtClean="0"/>
              <a:t>Uzak (</a:t>
            </a:r>
            <a:r>
              <a:rPr lang="tr-TR" dirty="0"/>
              <a:t>r</a:t>
            </a:r>
            <a:r>
              <a:rPr lang="en-US" dirty="0" smtClean="0"/>
              <a:t>emote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 err="1"/>
              <a:t>repository'leri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anlamda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ekibin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sunucusu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düşünebilirsiniz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379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Uzak Repo (Remote) Kavramı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Yerel (local) </a:t>
            </a:r>
            <a:r>
              <a:rPr lang="en-US" dirty="0" err="1" smtClean="0"/>
              <a:t>repository'ler</a:t>
            </a:r>
            <a:r>
              <a:rPr lang="en-US" dirty="0" smtClean="0"/>
              <a:t> </a:t>
            </a:r>
            <a:r>
              <a:rPr lang="en-US" dirty="0" err="1"/>
              <a:t>geliştiricilerin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bilgisayarlarında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alırken</a:t>
            </a:r>
            <a:r>
              <a:rPr lang="en-US" dirty="0"/>
              <a:t> Remote </a:t>
            </a:r>
            <a:r>
              <a:rPr lang="en-US" dirty="0" err="1"/>
              <a:t>repository'ler</a:t>
            </a:r>
            <a:r>
              <a:rPr lang="en-US" dirty="0"/>
              <a:t>, </a:t>
            </a:r>
            <a:r>
              <a:rPr lang="en-US" dirty="0" err="1"/>
              <a:t>çoğunlukla</a:t>
            </a:r>
            <a:r>
              <a:rPr lang="en-US" dirty="0"/>
              <a:t> internet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, </a:t>
            </a:r>
            <a:r>
              <a:rPr lang="en-US" dirty="0" err="1"/>
              <a:t>ekipteki</a:t>
            </a:r>
            <a:r>
              <a:rPr lang="en-US" dirty="0"/>
              <a:t> </a:t>
            </a:r>
            <a:r>
              <a:rPr lang="en-US" dirty="0" err="1"/>
              <a:t>herkesin</a:t>
            </a:r>
            <a:r>
              <a:rPr lang="en-US" dirty="0"/>
              <a:t> </a:t>
            </a:r>
            <a:r>
              <a:rPr lang="en-US" dirty="0" err="1"/>
              <a:t>erişebileceği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sunucuda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alırlar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tr-TR" dirty="0" smtClean="0"/>
              <a:t>uzak (</a:t>
            </a:r>
            <a:r>
              <a:rPr lang="en-US" dirty="0" smtClean="0"/>
              <a:t>remote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 err="1"/>
              <a:t>repository'ler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tr-TR" dirty="0" smtClean="0"/>
              <a:t>yerel </a:t>
            </a:r>
            <a:r>
              <a:rPr lang="en-US" dirty="0" err="1" smtClean="0"/>
              <a:t>repositoryler</a:t>
            </a:r>
            <a:r>
              <a:rPr lang="en-US" dirty="0" smtClean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fark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/>
              <a:t>. </a:t>
            </a:r>
            <a:r>
              <a:rPr lang="tr-TR" dirty="0" smtClean="0"/>
              <a:t>Yerel</a:t>
            </a:r>
            <a:r>
              <a:rPr lang="en-US" dirty="0" err="1" smtClean="0"/>
              <a:t>repository'ler</a:t>
            </a:r>
            <a:r>
              <a:rPr lang="en-US" dirty="0" smtClean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bölümlerde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aldığımız</a:t>
            </a:r>
            <a:r>
              <a:rPr lang="en-US" dirty="0"/>
              <a:t> commit </a:t>
            </a:r>
            <a:r>
              <a:rPr lang="en-US" dirty="0" err="1"/>
              <a:t>işlemi</a:t>
            </a:r>
            <a:r>
              <a:rPr lang="en-US" dirty="0"/>
              <a:t>, branch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tamamı</a:t>
            </a:r>
            <a:r>
              <a:rPr lang="en-US" dirty="0"/>
              <a:t> remote </a:t>
            </a:r>
            <a:r>
              <a:rPr lang="en-US" dirty="0" err="1"/>
              <a:t>repository'ler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de </a:t>
            </a:r>
            <a:r>
              <a:rPr lang="en-US" dirty="0" err="1"/>
              <a:t>yapılabiliyor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smtClean="0"/>
              <a:t>Uzak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repository'yi</a:t>
            </a:r>
            <a:r>
              <a:rPr lang="en-US" dirty="0"/>
              <a:t> </a:t>
            </a:r>
            <a:r>
              <a:rPr lang="en-US" b="1" dirty="0" err="1"/>
              <a:t>git</a:t>
            </a:r>
            <a:r>
              <a:rPr lang="en-US" b="1" dirty="0"/>
              <a:t> clone</a:t>
            </a:r>
            <a:r>
              <a:rPr lang="en-US" dirty="0"/>
              <a:t> 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yerel</a:t>
            </a:r>
            <a:r>
              <a:rPr lang="en-US" dirty="0"/>
              <a:t> </a:t>
            </a:r>
            <a:r>
              <a:rPr lang="en-US" dirty="0" err="1"/>
              <a:t>diskinizde</a:t>
            </a:r>
            <a:r>
              <a:rPr lang="en-US" dirty="0"/>
              <a:t> </a:t>
            </a:r>
            <a:r>
              <a:rPr lang="en-US" dirty="0" err="1"/>
              <a:t>indirebilirsiniz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3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Uzak Repo (Remote) Kavramı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tr-TR" b="1" dirty="0" smtClean="0"/>
              <a:t>push</a:t>
            </a:r>
            <a:r>
              <a:rPr lang="en-US" dirty="0"/>
              <a:t> 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tr-TR" dirty="0" smtClean="0"/>
              <a:t>yerel branch’inizdeki değişiklikleri uzaktaki branch’a gönderebilirsiniz.</a:t>
            </a:r>
          </a:p>
          <a:p>
            <a:endParaRPr lang="tr-TR" dirty="0"/>
          </a:p>
          <a:p>
            <a:r>
              <a:rPr lang="en-US" b="1" dirty="0" err="1"/>
              <a:t>git</a:t>
            </a:r>
            <a:r>
              <a:rPr lang="en-US" b="1" dirty="0"/>
              <a:t> </a:t>
            </a:r>
            <a:r>
              <a:rPr lang="tr-TR" b="1" dirty="0" smtClean="0"/>
              <a:t>fetch</a:t>
            </a:r>
            <a:r>
              <a:rPr lang="en-US" dirty="0"/>
              <a:t> 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tr-TR" dirty="0" smtClean="0"/>
              <a:t>de uzaktaki branch’inizdeki değişiklikleri yerel branch’a alabilirsiniz.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4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 Kaynaklar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www.gitbook.com/book/aliozgur/git101/details</a:t>
            </a:r>
            <a:endParaRPr lang="tr-TR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www.gitbook.com/book/vigo/git-puf-noktalari/details</a:t>
            </a:r>
            <a:endParaRPr lang="tr-T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41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/>
              <a:t>Demo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Maven Projesi Olusturma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Hesaplama.java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HesaplamaTest.java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Git Commit/Push/Fetch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91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Nedir?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Yazılım Proje Yönetim Aracı</a:t>
            </a:r>
          </a:p>
          <a:p>
            <a:pPr lvl="1"/>
            <a:r>
              <a:rPr lang="tr-TR" dirty="0" smtClean="0"/>
              <a:t>Modül yönetimi</a:t>
            </a:r>
          </a:p>
          <a:p>
            <a:pPr lvl="1"/>
            <a:r>
              <a:rPr lang="tr-TR" dirty="0" smtClean="0"/>
              <a:t>Bağımlılık </a:t>
            </a:r>
            <a:r>
              <a:rPr lang="tr-TR" dirty="0"/>
              <a:t>(dependency) </a:t>
            </a:r>
            <a:r>
              <a:rPr lang="tr-TR" dirty="0" smtClean="0"/>
              <a:t>yönetimi</a:t>
            </a:r>
          </a:p>
          <a:p>
            <a:pPr lvl="1"/>
            <a:r>
              <a:rPr lang="tr-TR" dirty="0" smtClean="0"/>
              <a:t>Yapılandırma (build)</a:t>
            </a:r>
          </a:p>
          <a:p>
            <a:pPr lvl="1"/>
            <a:r>
              <a:rPr lang="tr-TR" dirty="0" smtClean="0"/>
              <a:t>Raporlama</a:t>
            </a:r>
          </a:p>
          <a:p>
            <a:pPr lvl="1"/>
            <a:r>
              <a:rPr lang="tr-TR" dirty="0" smtClean="0"/>
              <a:t>Test</a:t>
            </a:r>
          </a:p>
          <a:p>
            <a:pPr lvl="1"/>
            <a:r>
              <a:rPr lang="tr-TR" dirty="0" smtClean="0"/>
              <a:t>....</a:t>
            </a:r>
          </a:p>
          <a:p>
            <a:r>
              <a:rPr lang="tr-TR" dirty="0" smtClean="0"/>
              <a:t>Kurulum?</a:t>
            </a:r>
          </a:p>
          <a:p>
            <a:pPr lvl="1"/>
            <a:r>
              <a:rPr lang="tr-TR" dirty="0" smtClean="0"/>
              <a:t>Eclipse, Netbeans, IntelliJ gibi IDE’lere entegre gelir</a:t>
            </a:r>
          </a:p>
          <a:p>
            <a:pPr lvl="1"/>
            <a:r>
              <a:rPr lang="tr-TR" dirty="0" smtClean="0"/>
              <a:t>JDK kurulumu </a:t>
            </a:r>
            <a:r>
              <a:rPr lang="tr-TR" dirty="0" smtClean="0"/>
              <a:t>gerektirir</a:t>
            </a:r>
          </a:p>
          <a:p>
            <a:pPr lvl="1"/>
            <a:r>
              <a:rPr lang="en-US" dirty="0">
                <a:hlinkClick r:id="rId2"/>
              </a:rPr>
              <a:t>http://maven.apache.org/download.cgi</a:t>
            </a:r>
            <a:r>
              <a:rPr lang="en-US" dirty="0"/>
              <a:t> 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8120" y="794892"/>
            <a:ext cx="4114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E5E5E"/>
                </a:solidFill>
                <a:latin typeface="Roboto"/>
              </a:rPr>
              <a:t>Maven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proje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geliştirirken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proje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içerisinde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bir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standart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oluşturmamızı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geliştirme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sürecini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basitleştirmemizi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dokümantasyonumuzu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etkili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bir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şekilde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oluşturmamızı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,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projemizdeki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kütüphane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bağımlılığını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ve IDE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bağımlılığını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ortadan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kaldırmamızı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sağlayan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bir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5E5E5E"/>
                </a:solidFill>
                <a:latin typeface="Roboto"/>
              </a:rPr>
              <a:t>araçtır</a:t>
            </a:r>
            <a:r>
              <a:rPr lang="en-US" dirty="0">
                <a:solidFill>
                  <a:srgbClr val="5E5E5E"/>
                </a:solidFill>
                <a:latin typeface="Robot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6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Komutları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clean: </a:t>
            </a:r>
            <a:r>
              <a:rPr lang="tr-TR" dirty="0" err="1" smtClean="0"/>
              <a:t>p</a:t>
            </a:r>
            <a:r>
              <a:rPr lang="en-US" dirty="0" err="1" smtClean="0"/>
              <a:t>rojenin</a:t>
            </a:r>
            <a:r>
              <a:rPr lang="en-US" dirty="0" smtClean="0"/>
              <a:t> </a:t>
            </a:r>
            <a:r>
              <a:rPr lang="en-US" dirty="0" err="1"/>
              <a:t>derlenmesi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target </a:t>
            </a:r>
            <a:r>
              <a:rPr lang="en-US" dirty="0" err="1"/>
              <a:t>klasörünün</a:t>
            </a:r>
            <a:r>
              <a:rPr lang="en-US" dirty="0"/>
              <a:t> </a:t>
            </a:r>
            <a:r>
              <a:rPr lang="en-US" dirty="0" err="1"/>
              <a:t>silinmesini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tr-TR" b="1" dirty="0" smtClean="0"/>
              <a:t>v</a:t>
            </a:r>
            <a:r>
              <a:rPr lang="en-US" b="1" dirty="0" err="1" smtClean="0"/>
              <a:t>alidate</a:t>
            </a:r>
            <a:r>
              <a:rPr lang="en-US" b="1" dirty="0"/>
              <a:t>: </a:t>
            </a:r>
            <a:r>
              <a:rPr lang="tr-TR" dirty="0" err="1" smtClean="0"/>
              <a:t>p</a:t>
            </a:r>
            <a:r>
              <a:rPr lang="en-US" dirty="0" err="1" smtClean="0"/>
              <a:t>rojenin</a:t>
            </a:r>
            <a:r>
              <a:rPr lang="en-US" dirty="0" smtClean="0"/>
              <a:t> </a:t>
            </a:r>
            <a:r>
              <a:rPr lang="en-US" dirty="0"/>
              <a:t>target </a:t>
            </a:r>
            <a:r>
              <a:rPr lang="en-US" dirty="0" err="1"/>
              <a:t>dosyasını</a:t>
            </a:r>
            <a:r>
              <a:rPr lang="en-US" dirty="0"/>
              <a:t> </a:t>
            </a:r>
            <a:r>
              <a:rPr lang="en-US" dirty="0" err="1"/>
              <a:t>siler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hatalı</a:t>
            </a:r>
            <a:r>
              <a:rPr lang="en-US" dirty="0"/>
              <a:t> </a:t>
            </a:r>
            <a:r>
              <a:rPr lang="en-US" dirty="0" err="1"/>
              <a:t>kısımları</a:t>
            </a:r>
            <a:r>
              <a:rPr lang="en-US" dirty="0"/>
              <a:t> </a:t>
            </a:r>
            <a:r>
              <a:rPr lang="en-US" dirty="0" err="1"/>
              <a:t>tarar</a:t>
            </a:r>
            <a:r>
              <a:rPr lang="en-US" dirty="0"/>
              <a:t>.</a:t>
            </a:r>
          </a:p>
          <a:p>
            <a:r>
              <a:rPr lang="tr-TR" b="1" dirty="0" smtClean="0"/>
              <a:t>c</a:t>
            </a:r>
            <a:r>
              <a:rPr lang="en-US" b="1" dirty="0" err="1" smtClean="0"/>
              <a:t>ompile</a:t>
            </a:r>
            <a:r>
              <a:rPr lang="en-US" b="1" dirty="0"/>
              <a:t>: </a:t>
            </a:r>
            <a:r>
              <a:rPr lang="tr-TR" dirty="0" err="1" smtClean="0"/>
              <a:t>p</a:t>
            </a:r>
            <a:r>
              <a:rPr lang="en-US" dirty="0" err="1" smtClean="0"/>
              <a:t>rojeyi</a:t>
            </a:r>
            <a:r>
              <a:rPr lang="en-US" dirty="0" smtClean="0"/>
              <a:t> </a:t>
            </a:r>
            <a:r>
              <a:rPr lang="en-US" dirty="0"/>
              <a:t>clean </a:t>
            </a:r>
            <a:r>
              <a:rPr lang="en-US" dirty="0" err="1"/>
              <a:t>ve</a:t>
            </a:r>
            <a:r>
              <a:rPr lang="en-US" dirty="0"/>
              <a:t> validate </a:t>
            </a:r>
            <a:r>
              <a:rPr lang="en-US" dirty="0" err="1"/>
              <a:t>eder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derler</a:t>
            </a:r>
            <a:r>
              <a:rPr lang="en-US" dirty="0"/>
              <a:t>.</a:t>
            </a:r>
          </a:p>
          <a:p>
            <a:r>
              <a:rPr lang="tr-TR" b="1" dirty="0" smtClean="0"/>
              <a:t>t</a:t>
            </a:r>
            <a:r>
              <a:rPr lang="en-US" b="1" dirty="0" err="1" smtClean="0"/>
              <a:t>est</a:t>
            </a:r>
            <a:r>
              <a:rPr lang="en-US" b="1" dirty="0"/>
              <a:t>: </a:t>
            </a:r>
            <a:r>
              <a:rPr lang="tr-TR" dirty="0" smtClean="0"/>
              <a:t>p</a:t>
            </a:r>
            <a:r>
              <a:rPr lang="en-US" dirty="0" err="1" smtClean="0"/>
              <a:t>rojeyi</a:t>
            </a:r>
            <a:r>
              <a:rPr lang="en-US" dirty="0" smtClean="0"/>
              <a:t> </a:t>
            </a:r>
            <a:r>
              <a:rPr lang="en-US" dirty="0" err="1"/>
              <a:t>derler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sınıflarını</a:t>
            </a:r>
            <a:r>
              <a:rPr lang="en-US" dirty="0"/>
              <a:t> </a:t>
            </a:r>
            <a:r>
              <a:rPr lang="en-US" dirty="0" err="1"/>
              <a:t>çalıştırır</a:t>
            </a:r>
            <a:r>
              <a:rPr lang="en-US" dirty="0"/>
              <a:t>.</a:t>
            </a:r>
          </a:p>
          <a:p>
            <a:r>
              <a:rPr lang="tr-TR" b="1" dirty="0" smtClean="0"/>
              <a:t>p</a:t>
            </a:r>
            <a:r>
              <a:rPr lang="en-US" b="1" dirty="0" err="1" smtClean="0"/>
              <a:t>ackage</a:t>
            </a:r>
            <a:r>
              <a:rPr lang="en-US" b="1" dirty="0"/>
              <a:t>: </a:t>
            </a:r>
            <a:r>
              <a:rPr lang="tr-TR" dirty="0" smtClean="0"/>
              <a:t>p</a:t>
            </a:r>
            <a:r>
              <a:rPr lang="en-US" dirty="0" err="1" smtClean="0"/>
              <a:t>roje</a:t>
            </a:r>
            <a:r>
              <a:rPr lang="en-US" dirty="0" smtClean="0"/>
              <a:t> </a:t>
            </a:r>
            <a:r>
              <a:rPr lang="en-US" dirty="0" err="1"/>
              <a:t>testlerini</a:t>
            </a:r>
            <a:r>
              <a:rPr lang="en-US" dirty="0"/>
              <a:t> </a:t>
            </a:r>
            <a:r>
              <a:rPr lang="en-US" dirty="0" err="1"/>
              <a:t>yapar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yoksa</a:t>
            </a:r>
            <a:r>
              <a:rPr lang="en-US" dirty="0"/>
              <a:t> </a:t>
            </a:r>
            <a:r>
              <a:rPr lang="en-US" dirty="0" err="1"/>
              <a:t>projeyi</a:t>
            </a:r>
            <a:r>
              <a:rPr lang="en-US" dirty="0"/>
              <a:t> </a:t>
            </a:r>
            <a:r>
              <a:rPr lang="en-US" dirty="0" err="1"/>
              <a:t>paketler</a:t>
            </a:r>
            <a:r>
              <a:rPr lang="en-US" dirty="0"/>
              <a:t>.</a:t>
            </a:r>
          </a:p>
          <a:p>
            <a:r>
              <a:rPr lang="tr-TR" b="1" dirty="0" smtClean="0"/>
              <a:t>v</a:t>
            </a:r>
            <a:r>
              <a:rPr lang="en-US" b="1" dirty="0" err="1" smtClean="0"/>
              <a:t>erify</a:t>
            </a:r>
            <a:r>
              <a:rPr lang="en-US" b="1" dirty="0"/>
              <a:t>: </a:t>
            </a:r>
            <a:r>
              <a:rPr lang="tr-TR" dirty="0" err="1" smtClean="0"/>
              <a:t>p</a:t>
            </a:r>
            <a:r>
              <a:rPr lang="en-US" dirty="0" err="1" smtClean="0"/>
              <a:t>rojeyi</a:t>
            </a:r>
            <a:r>
              <a:rPr lang="en-US" dirty="0" smtClean="0"/>
              <a:t> </a:t>
            </a:r>
            <a:r>
              <a:rPr lang="en-US" dirty="0" err="1"/>
              <a:t>paketler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paketlerin</a:t>
            </a:r>
            <a:r>
              <a:rPr lang="en-US" dirty="0"/>
              <a:t> </a:t>
            </a:r>
            <a:r>
              <a:rPr lang="en-US" dirty="0" err="1"/>
              <a:t>geçerliliğini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r>
              <a:rPr lang="tr-TR" b="1" dirty="0" smtClean="0"/>
              <a:t>i</a:t>
            </a:r>
            <a:r>
              <a:rPr lang="en-US" b="1" dirty="0" err="1" smtClean="0"/>
              <a:t>nstall</a:t>
            </a:r>
            <a:r>
              <a:rPr lang="en-US" b="1" dirty="0"/>
              <a:t>: </a:t>
            </a:r>
            <a:r>
              <a:rPr lang="tr-TR" dirty="0" smtClean="0"/>
              <a:t>p</a:t>
            </a:r>
            <a:r>
              <a:rPr lang="en-US" dirty="0" err="1" smtClean="0"/>
              <a:t>rojeyi</a:t>
            </a:r>
            <a:r>
              <a:rPr lang="en-US" dirty="0" smtClean="0"/>
              <a:t> </a:t>
            </a:r>
            <a:r>
              <a:rPr lang="en-US" dirty="0" err="1"/>
              <a:t>doğruladıktan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repository </a:t>
            </a:r>
            <a:r>
              <a:rPr lang="en-US" dirty="0" err="1"/>
              <a:t>sunucusuna</a:t>
            </a:r>
            <a:r>
              <a:rPr lang="en-US" dirty="0"/>
              <a:t> </a:t>
            </a:r>
            <a:r>
              <a:rPr lang="en-US" dirty="0" err="1"/>
              <a:t>yükler</a:t>
            </a:r>
            <a:r>
              <a:rPr lang="en-US" dirty="0"/>
              <a:t>.</a:t>
            </a:r>
          </a:p>
          <a:p>
            <a:r>
              <a:rPr lang="tr-TR" b="1" dirty="0" smtClean="0"/>
              <a:t>d</a:t>
            </a:r>
            <a:r>
              <a:rPr lang="en-US" b="1" dirty="0" err="1" smtClean="0"/>
              <a:t>eploy</a:t>
            </a:r>
            <a:r>
              <a:rPr lang="en-US" b="1" dirty="0"/>
              <a:t>: </a:t>
            </a:r>
            <a:r>
              <a:rPr lang="tr-TR" dirty="0" smtClean="0"/>
              <a:t>p</a:t>
            </a:r>
            <a:r>
              <a:rPr lang="en-US" dirty="0" err="1" smtClean="0"/>
              <a:t>rojeyi</a:t>
            </a:r>
            <a:r>
              <a:rPr lang="en-US" dirty="0" smtClean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sunucusuna</a:t>
            </a:r>
            <a:r>
              <a:rPr lang="en-US" dirty="0"/>
              <a:t> </a:t>
            </a:r>
            <a:r>
              <a:rPr lang="en-US" dirty="0" err="1"/>
              <a:t>gönderir</a:t>
            </a:r>
            <a:r>
              <a:rPr lang="en-US" dirty="0"/>
              <a:t>.</a:t>
            </a:r>
          </a:p>
        </p:txBody>
      </p:sp>
      <p:pic>
        <p:nvPicPr>
          <p:cNvPr id="1026" name="Picture 2" descr="https://kurukod.files.wordpress.com/2015/06/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439" y="2205418"/>
            <a:ext cx="4098709" cy="312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93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POM Dosyası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6813"/>
            <a:ext cx="10326624" cy="3243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33159" y="567303"/>
            <a:ext cx="5758773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/>
              <a:t>Proje</a:t>
            </a:r>
            <a:r>
              <a:rPr lang="en-US" sz="1400" b="1" dirty="0"/>
              <a:t> </a:t>
            </a:r>
            <a:r>
              <a:rPr lang="en-US" sz="1400" b="1" dirty="0" err="1"/>
              <a:t>yapılandırma</a:t>
            </a:r>
            <a:r>
              <a:rPr lang="en-US" sz="1400" b="1" dirty="0"/>
              <a:t> </a:t>
            </a:r>
            <a:r>
              <a:rPr lang="en-US" sz="1400" b="1" dirty="0" err="1"/>
              <a:t>yönetimi</a:t>
            </a:r>
            <a:r>
              <a:rPr lang="en-US" sz="1400" b="1" dirty="0"/>
              <a:t>, </a:t>
            </a:r>
            <a:r>
              <a:rPr lang="en-US" sz="1400" dirty="0" err="1"/>
              <a:t>projenizin</a:t>
            </a:r>
            <a:r>
              <a:rPr lang="en-US" sz="1400" dirty="0"/>
              <a:t> build </a:t>
            </a:r>
            <a:r>
              <a:rPr lang="en-US" sz="1400" dirty="0" err="1"/>
              <a:t>ya</a:t>
            </a:r>
            <a:r>
              <a:rPr lang="en-US" sz="1400" dirty="0"/>
              <a:t> da deploy </a:t>
            </a:r>
            <a:r>
              <a:rPr lang="en-US" sz="1400" dirty="0" err="1"/>
              <a:t>yapılandırmalarını</a:t>
            </a:r>
            <a:r>
              <a:rPr lang="en-US" sz="1400" dirty="0"/>
              <a:t> </a:t>
            </a:r>
            <a:r>
              <a:rPr lang="en-US" sz="1400" b="1" dirty="0" err="1"/>
              <a:t>POM</a:t>
            </a:r>
            <a:r>
              <a:rPr lang="en-US" sz="1400" dirty="0" err="1"/>
              <a:t>dosyasından</a:t>
            </a:r>
            <a:r>
              <a:rPr lang="en-US" sz="1400" dirty="0"/>
              <a:t> </a:t>
            </a:r>
            <a:r>
              <a:rPr lang="en-US" sz="1400" dirty="0" err="1"/>
              <a:t>yönetebilirsiniz</a:t>
            </a:r>
            <a:r>
              <a:rPr lang="en-US" sz="1400" dirty="0"/>
              <a:t>. </a:t>
            </a:r>
            <a:r>
              <a:rPr lang="en-US" sz="1400" dirty="0" err="1"/>
              <a:t>Sadece</a:t>
            </a:r>
            <a:r>
              <a:rPr lang="en-US" sz="1400" dirty="0"/>
              <a:t> </a:t>
            </a:r>
            <a:r>
              <a:rPr lang="en-US" sz="1400" dirty="0" err="1"/>
              <a:t>birkaç</a:t>
            </a:r>
            <a:r>
              <a:rPr lang="en-US" sz="1400" dirty="0"/>
              <a:t> </a:t>
            </a:r>
            <a:r>
              <a:rPr lang="en-US" sz="1400" dirty="0" err="1"/>
              <a:t>satır</a:t>
            </a:r>
            <a:r>
              <a:rPr lang="en-US" sz="1400" dirty="0"/>
              <a:t> </a:t>
            </a:r>
            <a:r>
              <a:rPr lang="en-US" sz="1400" dirty="0" err="1"/>
              <a:t>kodla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yapılandırmalar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geçişler</a:t>
            </a:r>
            <a:r>
              <a:rPr lang="en-US" sz="1400" dirty="0"/>
              <a:t> </a:t>
            </a:r>
            <a:r>
              <a:rPr lang="en-US" sz="1400" dirty="0" err="1"/>
              <a:t>yapabilirsiniz</a:t>
            </a:r>
            <a:r>
              <a:rPr lang="en-US" sz="1400" dirty="0"/>
              <a:t>. </a:t>
            </a:r>
            <a:r>
              <a:rPr lang="en-US" sz="1400" dirty="0" err="1"/>
              <a:t>Mesela</a:t>
            </a:r>
            <a:r>
              <a:rPr lang="en-US" sz="1400" dirty="0"/>
              <a:t> </a:t>
            </a:r>
            <a:r>
              <a:rPr lang="en-US" sz="1400" dirty="0" err="1"/>
              <a:t>büyük</a:t>
            </a:r>
            <a:r>
              <a:rPr lang="en-US" sz="1400" dirty="0"/>
              <a:t> </a:t>
            </a:r>
            <a:r>
              <a:rPr lang="en-US" sz="1400" dirty="0" err="1"/>
              <a:t>çaplı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proje</a:t>
            </a:r>
            <a:r>
              <a:rPr lang="en-US" sz="1400" dirty="0"/>
              <a:t>, </a:t>
            </a:r>
            <a:r>
              <a:rPr lang="en-US" sz="1400" dirty="0" err="1"/>
              <a:t>farklı</a:t>
            </a:r>
            <a:r>
              <a:rPr lang="en-US" sz="1400" dirty="0"/>
              <a:t> </a:t>
            </a:r>
            <a:r>
              <a:rPr lang="en-US" sz="1400" dirty="0" err="1"/>
              <a:t>sunucu</a:t>
            </a:r>
            <a:r>
              <a:rPr lang="en-US" sz="1400" dirty="0"/>
              <a:t> </a:t>
            </a:r>
            <a:r>
              <a:rPr lang="en-US" sz="1400" dirty="0" err="1"/>
              <a:t>sistemlerinde</a:t>
            </a:r>
            <a:r>
              <a:rPr lang="en-US" sz="1400" dirty="0"/>
              <a:t> </a:t>
            </a:r>
            <a:r>
              <a:rPr lang="en-US" sz="1400" dirty="0" err="1"/>
              <a:t>ya</a:t>
            </a:r>
            <a:r>
              <a:rPr lang="en-US" sz="1400" dirty="0"/>
              <a:t> da </a:t>
            </a:r>
            <a:r>
              <a:rPr lang="en-US" sz="1400" dirty="0" err="1"/>
              <a:t>farklı</a:t>
            </a:r>
            <a:r>
              <a:rPr lang="en-US" sz="1400" dirty="0"/>
              <a:t>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tabanlarında</a:t>
            </a:r>
            <a:r>
              <a:rPr lang="en-US" sz="1400" dirty="0"/>
              <a:t> </a:t>
            </a:r>
            <a:r>
              <a:rPr lang="en-US" sz="1400" dirty="0" err="1"/>
              <a:t>eş</a:t>
            </a:r>
            <a:r>
              <a:rPr lang="en-US" sz="1400" dirty="0"/>
              <a:t> </a:t>
            </a:r>
            <a:r>
              <a:rPr lang="en-US" sz="1400" dirty="0" err="1"/>
              <a:t>zamanlı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çalışması</a:t>
            </a:r>
            <a:r>
              <a:rPr lang="en-US" sz="1400" dirty="0"/>
              <a:t> </a:t>
            </a:r>
            <a:r>
              <a:rPr lang="en-US" sz="1400" dirty="0" err="1"/>
              <a:t>gerekebilir</a:t>
            </a:r>
            <a:r>
              <a:rPr lang="en-US" sz="1400" dirty="0"/>
              <a:t>. </a:t>
            </a:r>
            <a:r>
              <a:rPr lang="en-US" sz="1400" dirty="0" err="1"/>
              <a:t>Bunun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her </a:t>
            </a:r>
            <a:r>
              <a:rPr lang="en-US" sz="1400" dirty="0" err="1"/>
              <a:t>güncelleme</a:t>
            </a:r>
            <a:r>
              <a:rPr lang="en-US" sz="1400" dirty="0"/>
              <a:t> </a:t>
            </a:r>
            <a:r>
              <a:rPr lang="en-US" sz="1400" dirty="0" err="1"/>
              <a:t>sırasında</a:t>
            </a:r>
            <a:r>
              <a:rPr lang="en-US" sz="1400" dirty="0"/>
              <a:t> </a:t>
            </a:r>
            <a:r>
              <a:rPr lang="en-US" sz="1400" dirty="0" err="1"/>
              <a:t>farklı</a:t>
            </a:r>
            <a:r>
              <a:rPr lang="en-US" sz="1400" dirty="0"/>
              <a:t> </a:t>
            </a:r>
            <a:r>
              <a:rPr lang="en-US" sz="1400" dirty="0" err="1"/>
              <a:t>yapılandırma</a:t>
            </a:r>
            <a:r>
              <a:rPr lang="en-US" sz="1400" dirty="0"/>
              <a:t> </a:t>
            </a:r>
            <a:r>
              <a:rPr lang="en-US" sz="1400" dirty="0" err="1"/>
              <a:t>ayarlarıyla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sistemleri</a:t>
            </a:r>
            <a:r>
              <a:rPr lang="en-US" sz="1400" dirty="0"/>
              <a:t> </a:t>
            </a:r>
            <a:r>
              <a:rPr lang="en-US" sz="1400" dirty="0" err="1"/>
              <a:t>güncellememiz</a:t>
            </a:r>
            <a:r>
              <a:rPr lang="en-US" sz="1400" dirty="0"/>
              <a:t> </a:t>
            </a:r>
            <a:r>
              <a:rPr lang="en-US" sz="1400" dirty="0" err="1"/>
              <a:t>gerekir</a:t>
            </a:r>
            <a:r>
              <a:rPr lang="en-US" sz="1400" dirty="0"/>
              <a:t>. Her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yapılandırma</a:t>
            </a:r>
            <a:r>
              <a:rPr lang="en-US" sz="1400" dirty="0"/>
              <a:t> </a:t>
            </a:r>
            <a:r>
              <a:rPr lang="en-US" sz="1400" dirty="0" err="1"/>
              <a:t>dosyalarını</a:t>
            </a:r>
            <a:r>
              <a:rPr lang="en-US" sz="1400" dirty="0"/>
              <a:t> </a:t>
            </a:r>
            <a:r>
              <a:rPr lang="en-US" sz="1400" dirty="0" err="1"/>
              <a:t>baştan</a:t>
            </a:r>
            <a:r>
              <a:rPr lang="en-US" sz="1400" dirty="0"/>
              <a:t> </a:t>
            </a:r>
            <a:r>
              <a:rPr lang="en-US" sz="1400" dirty="0" err="1"/>
              <a:t>düzenlemek</a:t>
            </a:r>
            <a:r>
              <a:rPr lang="en-US" sz="1400" dirty="0"/>
              <a:t> </a:t>
            </a:r>
            <a:r>
              <a:rPr lang="en-US" sz="1400" dirty="0" err="1"/>
              <a:t>oldukça</a:t>
            </a:r>
            <a:r>
              <a:rPr lang="en-US" sz="1400" dirty="0"/>
              <a:t> </a:t>
            </a:r>
            <a:r>
              <a:rPr lang="en-US" sz="1400" dirty="0" err="1"/>
              <a:t>yorucu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iş</a:t>
            </a:r>
            <a:r>
              <a:rPr lang="en-US" sz="1400" dirty="0"/>
              <a:t>. </a:t>
            </a:r>
            <a:r>
              <a:rPr lang="en-US" sz="1400" dirty="0" err="1"/>
              <a:t>Ancak</a:t>
            </a:r>
            <a:r>
              <a:rPr lang="en-US" sz="1400" dirty="0"/>
              <a:t> </a:t>
            </a:r>
            <a:r>
              <a:rPr lang="en-US" sz="1400" b="1" dirty="0"/>
              <a:t>POM</a:t>
            </a:r>
            <a:r>
              <a:rPr lang="en-US" sz="1400" dirty="0"/>
              <a:t> </a:t>
            </a:r>
            <a:r>
              <a:rPr lang="en-US" sz="1400" dirty="0" err="1"/>
              <a:t>dosyasında</a:t>
            </a:r>
            <a:r>
              <a:rPr lang="en-US" sz="1400" dirty="0"/>
              <a:t> </a:t>
            </a:r>
            <a:r>
              <a:rPr lang="en-US" sz="1400" dirty="0" err="1"/>
              <a:t>tanımlanacak</a:t>
            </a:r>
            <a:r>
              <a:rPr lang="en-US" sz="1400" dirty="0"/>
              <a:t> </a:t>
            </a:r>
            <a:r>
              <a:rPr lang="en-US" sz="1400" dirty="0" err="1"/>
              <a:t>yapılandırma</a:t>
            </a:r>
            <a:r>
              <a:rPr lang="en-US" sz="1400" dirty="0"/>
              <a:t> </a:t>
            </a:r>
            <a:r>
              <a:rPr lang="en-US" sz="1400" dirty="0" err="1"/>
              <a:t>ayarları</a:t>
            </a:r>
            <a:r>
              <a:rPr lang="en-US" sz="1400" dirty="0"/>
              <a:t> </a:t>
            </a:r>
            <a:r>
              <a:rPr lang="en-US" sz="1400" dirty="0" err="1"/>
              <a:t>işimizi</a:t>
            </a:r>
            <a:r>
              <a:rPr lang="en-US" sz="1400" dirty="0"/>
              <a:t> </a:t>
            </a:r>
            <a:r>
              <a:rPr lang="en-US" sz="1400" dirty="0" err="1"/>
              <a:t>görecektir</a:t>
            </a:r>
            <a:r>
              <a:rPr lang="en-US" sz="1400" dirty="0"/>
              <a:t>. </a:t>
            </a:r>
            <a:r>
              <a:rPr lang="en-US" sz="1400" dirty="0" err="1"/>
              <a:t>Sadece</a:t>
            </a:r>
            <a:r>
              <a:rPr lang="en-US" sz="1400" dirty="0"/>
              <a:t> </a:t>
            </a:r>
            <a:r>
              <a:rPr lang="en-US" sz="1400" dirty="0" err="1"/>
              <a:t>yapılandırma</a:t>
            </a:r>
            <a:r>
              <a:rPr lang="en-US" sz="1400" dirty="0"/>
              <a:t> </a:t>
            </a:r>
            <a:r>
              <a:rPr lang="en-US" sz="1400" dirty="0" err="1"/>
              <a:t>adını</a:t>
            </a:r>
            <a:r>
              <a:rPr lang="en-US" sz="1400" dirty="0"/>
              <a:t> </a:t>
            </a:r>
            <a:r>
              <a:rPr lang="en-US" sz="1400" dirty="0" err="1"/>
              <a:t>değiştirerek</a:t>
            </a:r>
            <a:r>
              <a:rPr lang="en-US" sz="1400" dirty="0"/>
              <a:t> </a:t>
            </a:r>
            <a:r>
              <a:rPr lang="en-US" sz="1400" dirty="0" err="1"/>
              <a:t>proje</a:t>
            </a:r>
            <a:r>
              <a:rPr lang="en-US" sz="1400" dirty="0"/>
              <a:t> </a:t>
            </a:r>
            <a:r>
              <a:rPr lang="en-US" sz="1400" dirty="0" err="1"/>
              <a:t>çıktısını</a:t>
            </a:r>
            <a:r>
              <a:rPr lang="en-US" sz="1400" dirty="0"/>
              <a:t> </a:t>
            </a:r>
            <a:r>
              <a:rPr lang="en-US" sz="1400" dirty="0" err="1"/>
              <a:t>farklı</a:t>
            </a:r>
            <a:r>
              <a:rPr lang="en-US" sz="1400" dirty="0"/>
              <a:t> </a:t>
            </a:r>
            <a:r>
              <a:rPr lang="en-US" sz="1400" dirty="0" err="1"/>
              <a:t>sistemlere</a:t>
            </a:r>
            <a:r>
              <a:rPr lang="en-US" sz="1400" dirty="0"/>
              <a:t> </a:t>
            </a:r>
            <a:r>
              <a:rPr lang="en-US" sz="1400" dirty="0" err="1"/>
              <a:t>uygun</a:t>
            </a:r>
            <a:r>
              <a:rPr lang="en-US" sz="1400" dirty="0"/>
              <a:t> hale </a:t>
            </a:r>
            <a:r>
              <a:rPr lang="en-US" sz="1400" dirty="0" err="1"/>
              <a:t>getirebilmekteyiz</a:t>
            </a:r>
            <a:r>
              <a:rPr lang="en-US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2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Maven POM Dosyası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6813"/>
            <a:ext cx="10326624" cy="3243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33159" y="567303"/>
            <a:ext cx="5758773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5E5E5E"/>
                </a:solidFill>
                <a:latin typeface="Roboto"/>
              </a:rPr>
              <a:t>Bağımlı</a:t>
            </a:r>
            <a:r>
              <a:rPr lang="en-US" sz="1400" b="1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b="1" dirty="0" err="1">
                <a:solidFill>
                  <a:srgbClr val="5E5E5E"/>
                </a:solidFill>
                <a:latin typeface="Roboto"/>
              </a:rPr>
              <a:t>kaynaklar</a:t>
            </a:r>
            <a:r>
              <a:rPr lang="en-US" sz="1400" b="1" dirty="0">
                <a:solidFill>
                  <a:srgbClr val="5E5E5E"/>
                </a:solidFill>
                <a:latin typeface="Roboto"/>
              </a:rPr>
              <a:t>,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 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projede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kullanılacak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tüm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kütüphaneler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ve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eklentiler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 </a:t>
            </a:r>
            <a:r>
              <a:rPr lang="en-US" sz="1400" b="1" dirty="0">
                <a:solidFill>
                  <a:srgbClr val="5E5E5E"/>
                </a:solidFill>
                <a:latin typeface="Roboto"/>
              </a:rPr>
              <a:t>POM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(Project Object Model)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dosyasından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kolayca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yönetilebilmektedir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. </a:t>
            </a:r>
            <a:r>
              <a:rPr lang="en-US" sz="1400" b="1" dirty="0">
                <a:solidFill>
                  <a:srgbClr val="5E5E5E"/>
                </a:solidFill>
                <a:latin typeface="Roboto"/>
              </a:rPr>
              <a:t>Maven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,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kütüphane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dosyalarını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kendi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repository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sunucularında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barındırır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.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Projede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kullanmak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istediğiniz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kütüphane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dosyalarını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ilk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olarak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sizin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local repository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klasörünüzde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arar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,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eğer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bulamazsa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kendi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sunucularında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arama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yapar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,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eğer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kendi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sunularında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da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bulamazsa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sizin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tanımlayacağınız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bir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sunucu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adresinden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dosyayı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sizin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local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klasörünüze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indirir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ve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projeniz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içerisinde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kullanabilmenizi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sağlar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.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Ayrıca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bir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kütüphane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başka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kütüphanelere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bağımlıysa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bu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bağımlı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olduğu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kütüphaneleri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de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indirir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ve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projenize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ekler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.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6401513" y="4249074"/>
            <a:ext cx="476331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5E5E5E"/>
                </a:solidFill>
                <a:latin typeface="Roboto"/>
              </a:rPr>
              <a:t>Sürüm</a:t>
            </a:r>
            <a:r>
              <a:rPr lang="en-US" sz="1400" b="1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b="1" dirty="0" err="1">
                <a:solidFill>
                  <a:srgbClr val="5E5E5E"/>
                </a:solidFill>
                <a:latin typeface="Roboto"/>
              </a:rPr>
              <a:t>yönetimi</a:t>
            </a:r>
            <a:r>
              <a:rPr lang="en-US" sz="1400" b="1" dirty="0">
                <a:solidFill>
                  <a:srgbClr val="5E5E5E"/>
                </a:solidFill>
                <a:latin typeface="Roboto"/>
              </a:rPr>
              <a:t>, 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her </a:t>
            </a:r>
            <a:r>
              <a:rPr lang="en-US" sz="1400" b="1" dirty="0">
                <a:solidFill>
                  <a:srgbClr val="5E5E5E"/>
                </a:solidFill>
                <a:latin typeface="Roboto"/>
              </a:rPr>
              <a:t>Maven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 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projesinin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bir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 </a:t>
            </a:r>
            <a:r>
              <a:rPr lang="en-US" sz="1400" b="1" dirty="0" err="1">
                <a:solidFill>
                  <a:srgbClr val="5E5E5E"/>
                </a:solidFill>
                <a:latin typeface="Roboto"/>
              </a:rPr>
              <a:t>grup</a:t>
            </a:r>
            <a:r>
              <a:rPr lang="en-US" sz="1400" b="1" dirty="0">
                <a:solidFill>
                  <a:srgbClr val="5E5E5E"/>
                </a:solidFill>
                <a:latin typeface="Roboto"/>
              </a:rPr>
              <a:t> id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 ‘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si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,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bir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 </a:t>
            </a:r>
            <a:r>
              <a:rPr lang="en-US" sz="1400" b="1" dirty="0" err="1">
                <a:solidFill>
                  <a:srgbClr val="5E5E5E"/>
                </a:solidFill>
                <a:latin typeface="Roboto"/>
              </a:rPr>
              <a:t>yapı</a:t>
            </a:r>
            <a:r>
              <a:rPr lang="en-US" sz="1400" b="1" dirty="0">
                <a:solidFill>
                  <a:srgbClr val="5E5E5E"/>
                </a:solidFill>
                <a:latin typeface="Roboto"/>
              </a:rPr>
              <a:t> id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 ‘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si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ve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bir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de </a:t>
            </a:r>
            <a:r>
              <a:rPr lang="en-US" sz="1400" b="1" dirty="0" err="1">
                <a:solidFill>
                  <a:srgbClr val="5E5E5E"/>
                </a:solidFill>
                <a:latin typeface="Roboto"/>
              </a:rPr>
              <a:t>sürüm</a:t>
            </a:r>
            <a:r>
              <a:rPr lang="en-US" sz="1400" b="1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b="1" dirty="0" err="1">
                <a:solidFill>
                  <a:srgbClr val="5E5E5E"/>
                </a:solidFill>
                <a:latin typeface="Roboto"/>
              </a:rPr>
              <a:t>numarası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vardır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.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Projenin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farklı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sürümlerini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saklayabilir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ve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bunları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daha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sonra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yeni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projelerde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 </a:t>
            </a:r>
            <a:r>
              <a:rPr lang="en-US" sz="1400" dirty="0" err="1">
                <a:solidFill>
                  <a:srgbClr val="5E5E5E"/>
                </a:solidFill>
                <a:latin typeface="Roboto"/>
              </a:rPr>
              <a:t>kullanabiliriz</a:t>
            </a:r>
            <a:r>
              <a:rPr lang="en-US" sz="1400" dirty="0">
                <a:solidFill>
                  <a:srgbClr val="5E5E5E"/>
                </a:solidFill>
                <a:latin typeface="Roboto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409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Örnek: Parent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76" y="2087860"/>
            <a:ext cx="10326624" cy="32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7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Örnek: Modül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111" y="1167319"/>
            <a:ext cx="7447908" cy="55179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48655" y="2422187"/>
            <a:ext cx="3803515" cy="1147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852170" y="2996119"/>
            <a:ext cx="1381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12856" y="2486454"/>
            <a:ext cx="1387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/>
              <a:t>Ö</a:t>
            </a:r>
            <a:r>
              <a:rPr lang="en-US" dirty="0" err="1" smtClean="0"/>
              <a:t>nceki</a:t>
            </a:r>
            <a:r>
              <a:rPr lang="en-US" dirty="0" smtClean="0"/>
              <a:t> </a:t>
            </a:r>
            <a:r>
              <a:rPr lang="en-US" dirty="0" err="1"/>
              <a:t>slaytta</a:t>
            </a:r>
            <a:r>
              <a:rPr lang="en-US" dirty="0"/>
              <a:t> </a:t>
            </a:r>
            <a:r>
              <a:rPr lang="en-US" dirty="0" err="1"/>
              <a:t>tanımlanan</a:t>
            </a:r>
            <a:r>
              <a:rPr lang="en-US" dirty="0"/>
              <a:t> parent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48655" y="3686783"/>
            <a:ext cx="2422188" cy="369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70843" y="3825771"/>
            <a:ext cx="1799617" cy="23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359025" y="3990531"/>
            <a:ext cx="26209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Parent’tan hiyerarşik olarak miras alan alt modül = artifact</a:t>
            </a:r>
          </a:p>
          <a:p>
            <a:r>
              <a:rPr lang="tr-TR" dirty="0" smtClean="0"/>
              <a:t>- Parent ile aynı grup ve versiyona sahip olur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64" y="2245974"/>
            <a:ext cx="2419350" cy="3524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88" y="2692972"/>
            <a:ext cx="1057275" cy="2952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95" y="5243116"/>
            <a:ext cx="1076325" cy="323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887" y="3082820"/>
            <a:ext cx="666750" cy="2952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887" y="4806611"/>
            <a:ext cx="1076325" cy="3238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350" y="3378405"/>
            <a:ext cx="1123950" cy="2762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5787" y="4075460"/>
            <a:ext cx="981075" cy="2857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5284" y="3695256"/>
            <a:ext cx="1533525" cy="2952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7504" y="4432743"/>
            <a:ext cx="1733550" cy="29527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72374" y="2159540"/>
            <a:ext cx="3550596" cy="3482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6122" y="1756952"/>
            <a:ext cx="1945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Maven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Yapısı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7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7200" b="1" dirty="0" smtClean="0"/>
              <a:t>JUnit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Birim Testi nedir?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tr-TR" sz="3600" dirty="0" smtClean="0"/>
              <a:t>Junit nedir, ne için kullanılır?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83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883</Words>
  <Application>Microsoft Office PowerPoint</Application>
  <PresentationFormat>Widescreen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Roboto</vt:lpstr>
      <vt:lpstr>Office Theme</vt:lpstr>
      <vt:lpstr>Yazılım Geliştirme Ortam ve Aracları</vt:lpstr>
      <vt:lpstr>Maven</vt:lpstr>
      <vt:lpstr>Maven Nedir?</vt:lpstr>
      <vt:lpstr>Maven Komutları</vt:lpstr>
      <vt:lpstr>Maven POM Dosyası</vt:lpstr>
      <vt:lpstr>Maven POM Dosyası</vt:lpstr>
      <vt:lpstr>Örnek: Parent</vt:lpstr>
      <vt:lpstr>Örnek: Modül</vt:lpstr>
      <vt:lpstr>JUnit</vt:lpstr>
      <vt:lpstr>Birim Testler</vt:lpstr>
      <vt:lpstr>Örnek</vt:lpstr>
      <vt:lpstr>Git</vt:lpstr>
      <vt:lpstr>Git Nedir?</vt:lpstr>
      <vt:lpstr>Repository ya da Repo Nedir?</vt:lpstr>
      <vt:lpstr>Branch Nedir?</vt:lpstr>
      <vt:lpstr>Commit Nedir?</vt:lpstr>
      <vt:lpstr>DeğişiklikleriGeçici Kaydetmek (Stash)</vt:lpstr>
      <vt:lpstr>Branch’lerle Çalışmak</vt:lpstr>
      <vt:lpstr>Checkout ve merge Kavramı</vt:lpstr>
      <vt:lpstr>Branch’lerin Çakışması: Conflict</vt:lpstr>
      <vt:lpstr>Uzak Repo (Remote) Kavramı</vt:lpstr>
      <vt:lpstr>Uzak Repo (Remote) Kavramı</vt:lpstr>
      <vt:lpstr>Uzak Repo (Remote) Kavramı</vt:lpstr>
      <vt:lpstr>Git Ek Kaynaklar</vt:lpstr>
      <vt:lpstr>Demo</vt:lpstr>
    </vt:vector>
  </TitlesOfParts>
  <Company>MasterCard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Yazılım Geliştirme Ortam ve Aracları</dc:title>
  <dc:creator>Sari, Ozkan</dc:creator>
  <cp:lastModifiedBy>Sari, Ozkan</cp:lastModifiedBy>
  <cp:revision>46</cp:revision>
  <dcterms:created xsi:type="dcterms:W3CDTF">2017-10-11T17:15:06Z</dcterms:created>
  <dcterms:modified xsi:type="dcterms:W3CDTF">2017-11-17T18:54:31Z</dcterms:modified>
</cp:coreProperties>
</file>