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85"/>
  </p:notesMasterIdLst>
  <p:sldIdLst>
    <p:sldId id="276" r:id="rId2"/>
    <p:sldId id="577" r:id="rId3"/>
    <p:sldId id="578" r:id="rId4"/>
    <p:sldId id="622" r:id="rId5"/>
    <p:sldId id="636" r:id="rId6"/>
    <p:sldId id="637" r:id="rId7"/>
    <p:sldId id="679" r:id="rId8"/>
    <p:sldId id="691" r:id="rId9"/>
    <p:sldId id="694" r:id="rId10"/>
    <p:sldId id="638" r:id="rId11"/>
    <p:sldId id="626" r:id="rId12"/>
    <p:sldId id="623" r:id="rId13"/>
    <p:sldId id="640" r:id="rId14"/>
    <p:sldId id="641" r:id="rId15"/>
    <p:sldId id="639" r:id="rId16"/>
    <p:sldId id="624" r:id="rId17"/>
    <p:sldId id="642" r:id="rId18"/>
    <p:sldId id="643" r:id="rId19"/>
    <p:sldId id="644" r:id="rId20"/>
    <p:sldId id="645" r:id="rId21"/>
    <p:sldId id="646" r:id="rId22"/>
    <p:sldId id="647" r:id="rId23"/>
    <p:sldId id="702" r:id="rId24"/>
    <p:sldId id="649" r:id="rId25"/>
    <p:sldId id="648" r:id="rId26"/>
    <p:sldId id="674" r:id="rId27"/>
    <p:sldId id="673" r:id="rId28"/>
    <p:sldId id="701" r:id="rId29"/>
    <p:sldId id="634" r:id="rId30"/>
    <p:sldId id="651" r:id="rId31"/>
    <p:sldId id="650" r:id="rId32"/>
    <p:sldId id="652" r:id="rId33"/>
    <p:sldId id="653" r:id="rId34"/>
    <p:sldId id="654" r:id="rId35"/>
    <p:sldId id="655" r:id="rId36"/>
    <p:sldId id="656" r:id="rId37"/>
    <p:sldId id="657" r:id="rId38"/>
    <p:sldId id="658" r:id="rId39"/>
    <p:sldId id="659" r:id="rId40"/>
    <p:sldId id="660" r:id="rId41"/>
    <p:sldId id="661" r:id="rId42"/>
    <p:sldId id="670" r:id="rId43"/>
    <p:sldId id="662" r:id="rId44"/>
    <p:sldId id="663" r:id="rId45"/>
    <p:sldId id="703" r:id="rId46"/>
    <p:sldId id="664" r:id="rId47"/>
    <p:sldId id="665" r:id="rId48"/>
    <p:sldId id="666" r:id="rId49"/>
    <p:sldId id="667" r:id="rId50"/>
    <p:sldId id="668" r:id="rId51"/>
    <p:sldId id="675" r:id="rId52"/>
    <p:sldId id="669" r:id="rId53"/>
    <p:sldId id="629" r:id="rId54"/>
    <p:sldId id="630" r:id="rId55"/>
    <p:sldId id="632" r:id="rId56"/>
    <p:sldId id="633" r:id="rId57"/>
    <p:sldId id="671" r:id="rId58"/>
    <p:sldId id="427" r:id="rId59"/>
    <p:sldId id="428" r:id="rId60"/>
    <p:sldId id="672" r:id="rId61"/>
    <p:sldId id="676" r:id="rId62"/>
    <p:sldId id="677" r:id="rId63"/>
    <p:sldId id="704" r:id="rId64"/>
    <p:sldId id="678" r:id="rId65"/>
    <p:sldId id="681" r:id="rId66"/>
    <p:sldId id="687" r:id="rId67"/>
    <p:sldId id="688" r:id="rId68"/>
    <p:sldId id="689" r:id="rId69"/>
    <p:sldId id="690" r:id="rId70"/>
    <p:sldId id="695" r:id="rId71"/>
    <p:sldId id="696" r:id="rId72"/>
    <p:sldId id="692" r:id="rId73"/>
    <p:sldId id="693" r:id="rId74"/>
    <p:sldId id="697" r:id="rId75"/>
    <p:sldId id="698" r:id="rId76"/>
    <p:sldId id="699" r:id="rId77"/>
    <p:sldId id="680" r:id="rId78"/>
    <p:sldId id="686" r:id="rId79"/>
    <p:sldId id="682" r:id="rId80"/>
    <p:sldId id="683" r:id="rId81"/>
    <p:sldId id="684" r:id="rId82"/>
    <p:sldId id="685" r:id="rId83"/>
    <p:sldId id="700" r:id="rId84"/>
  </p:sldIdLst>
  <p:sldSz cx="9144000" cy="6858000" type="screen4x3"/>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87"/>
    <p:restoredTop sz="96192"/>
  </p:normalViewPr>
  <p:slideViewPr>
    <p:cSldViewPr snapToGrid="0">
      <p:cViewPr varScale="1">
        <p:scale>
          <a:sx n="118" d="100"/>
          <a:sy n="118" d="100"/>
        </p:scale>
        <p:origin x="7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KES Ali" userId="cf28cc13-589d-4f9b-977e-2ee1ebf2af99" providerId="ADAL" clId="{10C4F2FA-7C75-1B41-9F70-5F42DD155765}"/>
    <pc:docChg chg="undo custSel modSld">
      <pc:chgData name="OZKES Ali" userId="cf28cc13-589d-4f9b-977e-2ee1ebf2af99" providerId="ADAL" clId="{10C4F2FA-7C75-1B41-9F70-5F42DD155765}" dt="2024-03-12T08:06:18.977" v="639" actId="207"/>
      <pc:docMkLst>
        <pc:docMk/>
      </pc:docMkLst>
      <pc:sldChg chg="addSp modSp mod modAnim">
        <pc:chgData name="OZKES Ali" userId="cf28cc13-589d-4f9b-977e-2ee1ebf2af99" providerId="ADAL" clId="{10C4F2FA-7C75-1B41-9F70-5F42DD155765}" dt="2024-03-11T13:16:39.384" v="434"/>
        <pc:sldMkLst>
          <pc:docMk/>
          <pc:sldMk cId="2304843711" sldId="428"/>
        </pc:sldMkLst>
        <pc:spChg chg="add mod">
          <ac:chgData name="OZKES Ali" userId="cf28cc13-589d-4f9b-977e-2ee1ebf2af99" providerId="ADAL" clId="{10C4F2FA-7C75-1B41-9F70-5F42DD155765}" dt="2024-03-11T13:16:32.195" v="433" actId="1036"/>
          <ac:spMkLst>
            <pc:docMk/>
            <pc:sldMk cId="2304843711" sldId="428"/>
            <ac:spMk id="2" creationId="{0C24C863-D35E-6E63-AA25-D3736687476F}"/>
          </ac:spMkLst>
        </pc:spChg>
        <pc:spChg chg="add mod">
          <ac:chgData name="OZKES Ali" userId="cf28cc13-589d-4f9b-977e-2ee1ebf2af99" providerId="ADAL" clId="{10C4F2FA-7C75-1B41-9F70-5F42DD155765}" dt="2024-03-11T13:15:25.632" v="407" actId="14100"/>
          <ac:spMkLst>
            <pc:docMk/>
            <pc:sldMk cId="2304843711" sldId="428"/>
            <ac:spMk id="4" creationId="{259523B6-70AA-CCDE-5064-E3F5E7A9B1D0}"/>
          </ac:spMkLst>
        </pc:spChg>
      </pc:sldChg>
      <pc:sldChg chg="modSp mod">
        <pc:chgData name="OZKES Ali" userId="cf28cc13-589d-4f9b-977e-2ee1ebf2af99" providerId="ADAL" clId="{10C4F2FA-7C75-1B41-9F70-5F42DD155765}" dt="2024-02-26T10:45:38.342" v="19" actId="20577"/>
        <pc:sldMkLst>
          <pc:docMk/>
          <pc:sldMk cId="720338053" sldId="577"/>
        </pc:sldMkLst>
        <pc:spChg chg="mod">
          <ac:chgData name="OZKES Ali" userId="cf28cc13-589d-4f9b-977e-2ee1ebf2af99" providerId="ADAL" clId="{10C4F2FA-7C75-1B41-9F70-5F42DD155765}" dt="2024-02-26T10:45:38.342" v="19" actId="20577"/>
          <ac:spMkLst>
            <pc:docMk/>
            <pc:sldMk cId="720338053" sldId="577"/>
            <ac:spMk id="17410" creationId="{B47ECB29-031E-9B4A-9A0C-0E91F269FA46}"/>
          </ac:spMkLst>
        </pc:spChg>
      </pc:sldChg>
      <pc:sldChg chg="modSp mod">
        <pc:chgData name="OZKES Ali" userId="cf28cc13-589d-4f9b-977e-2ee1ebf2af99" providerId="ADAL" clId="{10C4F2FA-7C75-1B41-9F70-5F42DD155765}" dt="2024-03-11T16:44:35.318" v="448" actId="20577"/>
        <pc:sldMkLst>
          <pc:docMk/>
          <pc:sldMk cId="855796170" sldId="632"/>
        </pc:sldMkLst>
        <pc:spChg chg="mod">
          <ac:chgData name="OZKES Ali" userId="cf28cc13-589d-4f9b-977e-2ee1ebf2af99" providerId="ADAL" clId="{10C4F2FA-7C75-1B41-9F70-5F42DD155765}" dt="2024-03-11T16:44:35.318" v="448" actId="20577"/>
          <ac:spMkLst>
            <pc:docMk/>
            <pc:sldMk cId="855796170" sldId="632"/>
            <ac:spMk id="17410" creationId="{B47ECB29-031E-9B4A-9A0C-0E91F269FA46}"/>
          </ac:spMkLst>
        </pc:spChg>
      </pc:sldChg>
      <pc:sldChg chg="modSp mod">
        <pc:chgData name="OZKES Ali" userId="cf28cc13-589d-4f9b-977e-2ee1ebf2af99" providerId="ADAL" clId="{10C4F2FA-7C75-1B41-9F70-5F42DD155765}" dt="2024-03-11T13:09:28.804" v="369" actId="20577"/>
        <pc:sldMkLst>
          <pc:docMk/>
          <pc:sldMk cId="2326715181" sldId="633"/>
        </pc:sldMkLst>
        <pc:spChg chg="mod">
          <ac:chgData name="OZKES Ali" userId="cf28cc13-589d-4f9b-977e-2ee1ebf2af99" providerId="ADAL" clId="{10C4F2FA-7C75-1B41-9F70-5F42DD155765}" dt="2024-03-11T13:09:28.804" v="369" actId="20577"/>
          <ac:spMkLst>
            <pc:docMk/>
            <pc:sldMk cId="2326715181" sldId="633"/>
            <ac:spMk id="17410" creationId="{B47ECB29-031E-9B4A-9A0C-0E91F269FA46}"/>
          </ac:spMkLst>
        </pc:spChg>
      </pc:sldChg>
      <pc:sldChg chg="modSp mod">
        <pc:chgData name="OZKES Ali" userId="cf28cc13-589d-4f9b-977e-2ee1ebf2af99" providerId="ADAL" clId="{10C4F2FA-7C75-1B41-9F70-5F42DD155765}" dt="2024-03-10T19:19:18.202" v="53" actId="732"/>
        <pc:sldMkLst>
          <pc:docMk/>
          <pc:sldMk cId="3301368220" sldId="634"/>
        </pc:sldMkLst>
        <pc:picChg chg="mod modCrop">
          <ac:chgData name="OZKES Ali" userId="cf28cc13-589d-4f9b-977e-2ee1ebf2af99" providerId="ADAL" clId="{10C4F2FA-7C75-1B41-9F70-5F42DD155765}" dt="2024-03-10T19:19:18.202" v="53" actId="732"/>
          <ac:picMkLst>
            <pc:docMk/>
            <pc:sldMk cId="3301368220" sldId="634"/>
            <ac:picMk id="5" creationId="{1B0E73BA-1C46-59DF-9B79-B7814E2DA4E4}"/>
          </ac:picMkLst>
        </pc:picChg>
      </pc:sldChg>
      <pc:sldChg chg="modSp mod">
        <pc:chgData name="OZKES Ali" userId="cf28cc13-589d-4f9b-977e-2ee1ebf2af99" providerId="ADAL" clId="{10C4F2FA-7C75-1B41-9F70-5F42DD155765}" dt="2024-03-12T08:06:18.977" v="639" actId="207"/>
        <pc:sldMkLst>
          <pc:docMk/>
          <pc:sldMk cId="736367113" sldId="636"/>
        </pc:sldMkLst>
        <pc:spChg chg="mod">
          <ac:chgData name="OZKES Ali" userId="cf28cc13-589d-4f9b-977e-2ee1ebf2af99" providerId="ADAL" clId="{10C4F2FA-7C75-1B41-9F70-5F42DD155765}" dt="2024-03-12T08:06:18.977" v="639" actId="207"/>
          <ac:spMkLst>
            <pc:docMk/>
            <pc:sldMk cId="736367113" sldId="636"/>
            <ac:spMk id="17410" creationId="{B47ECB29-031E-9B4A-9A0C-0E91F269FA46}"/>
          </ac:spMkLst>
        </pc:spChg>
      </pc:sldChg>
      <pc:sldChg chg="modSp mod">
        <pc:chgData name="OZKES Ali" userId="cf28cc13-589d-4f9b-977e-2ee1ebf2af99" providerId="ADAL" clId="{10C4F2FA-7C75-1B41-9F70-5F42DD155765}" dt="2024-03-11T13:00:28.525" v="326" actId="114"/>
        <pc:sldMkLst>
          <pc:docMk/>
          <pc:sldMk cId="3771324582" sldId="639"/>
        </pc:sldMkLst>
        <pc:spChg chg="mod">
          <ac:chgData name="OZKES Ali" userId="cf28cc13-589d-4f9b-977e-2ee1ebf2af99" providerId="ADAL" clId="{10C4F2FA-7C75-1B41-9F70-5F42DD155765}" dt="2024-03-11T13:00:28.525" v="326" actId="114"/>
          <ac:spMkLst>
            <pc:docMk/>
            <pc:sldMk cId="3771324582" sldId="639"/>
            <ac:spMk id="17410" creationId="{B47ECB29-031E-9B4A-9A0C-0E91F269FA46}"/>
          </ac:spMkLst>
        </pc:spChg>
      </pc:sldChg>
      <pc:sldChg chg="modSp mod">
        <pc:chgData name="OZKES Ali" userId="cf28cc13-589d-4f9b-977e-2ee1ebf2af99" providerId="ADAL" clId="{10C4F2FA-7C75-1B41-9F70-5F42DD155765}" dt="2024-03-10T19:11:33.745" v="50" actId="20577"/>
        <pc:sldMkLst>
          <pc:docMk/>
          <pc:sldMk cId="793958675" sldId="641"/>
        </pc:sldMkLst>
        <pc:spChg chg="mod">
          <ac:chgData name="OZKES Ali" userId="cf28cc13-589d-4f9b-977e-2ee1ebf2af99" providerId="ADAL" clId="{10C4F2FA-7C75-1B41-9F70-5F42DD155765}" dt="2024-03-10T19:11:33.745" v="50" actId="20577"/>
          <ac:spMkLst>
            <pc:docMk/>
            <pc:sldMk cId="793958675" sldId="641"/>
            <ac:spMk id="17409" creationId="{478A7E4A-FA65-354A-A51F-88CF767C3668}"/>
          </ac:spMkLst>
        </pc:spChg>
      </pc:sldChg>
      <pc:sldChg chg="modSp mod">
        <pc:chgData name="OZKES Ali" userId="cf28cc13-589d-4f9b-977e-2ee1ebf2af99" providerId="ADAL" clId="{10C4F2FA-7C75-1B41-9F70-5F42DD155765}" dt="2024-03-10T19:11:16.723" v="49" actId="20577"/>
        <pc:sldMkLst>
          <pc:docMk/>
          <pc:sldMk cId="1651445463" sldId="643"/>
        </pc:sldMkLst>
        <pc:spChg chg="mod">
          <ac:chgData name="OZKES Ali" userId="cf28cc13-589d-4f9b-977e-2ee1ebf2af99" providerId="ADAL" clId="{10C4F2FA-7C75-1B41-9F70-5F42DD155765}" dt="2024-03-10T19:11:16.723" v="49" actId="20577"/>
          <ac:spMkLst>
            <pc:docMk/>
            <pc:sldMk cId="1651445463" sldId="643"/>
            <ac:spMk id="17410" creationId="{B47ECB29-031E-9B4A-9A0C-0E91F269FA46}"/>
          </ac:spMkLst>
        </pc:spChg>
      </pc:sldChg>
      <pc:sldChg chg="addSp modSp mod modAnim">
        <pc:chgData name="OZKES Ali" userId="cf28cc13-589d-4f9b-977e-2ee1ebf2af99" providerId="ADAL" clId="{10C4F2FA-7C75-1B41-9F70-5F42DD155765}" dt="2024-03-11T13:01:28.490" v="347" actId="20577"/>
        <pc:sldMkLst>
          <pc:docMk/>
          <pc:sldMk cId="626996390" sldId="650"/>
        </pc:sldMkLst>
        <pc:spChg chg="add mod">
          <ac:chgData name="OZKES Ali" userId="cf28cc13-589d-4f9b-977e-2ee1ebf2af99" providerId="ADAL" clId="{10C4F2FA-7C75-1B41-9F70-5F42DD155765}" dt="2024-03-11T13:01:28.490" v="347" actId="20577"/>
          <ac:spMkLst>
            <pc:docMk/>
            <pc:sldMk cId="626996390" sldId="650"/>
            <ac:spMk id="3" creationId="{C4F69519-5C40-3328-C21E-325FA111D9EA}"/>
          </ac:spMkLst>
        </pc:spChg>
        <pc:spChg chg="add mod">
          <ac:chgData name="OZKES Ali" userId="cf28cc13-589d-4f9b-977e-2ee1ebf2af99" providerId="ADAL" clId="{10C4F2FA-7C75-1B41-9F70-5F42DD155765}" dt="2024-03-10T19:24:50.227" v="131" actId="207"/>
          <ac:spMkLst>
            <pc:docMk/>
            <pc:sldMk cId="626996390" sldId="650"/>
            <ac:spMk id="13" creationId="{07C2A674-0E39-8C93-E642-49CCDD3E4DD3}"/>
          </ac:spMkLst>
        </pc:spChg>
        <pc:spChg chg="mod">
          <ac:chgData name="OZKES Ali" userId="cf28cc13-589d-4f9b-977e-2ee1ebf2af99" providerId="ADAL" clId="{10C4F2FA-7C75-1B41-9F70-5F42DD155765}" dt="2024-03-10T19:22:28.732" v="121" actId="164"/>
          <ac:spMkLst>
            <pc:docMk/>
            <pc:sldMk cId="626996390" sldId="650"/>
            <ac:spMk id="42" creationId="{459DF116-C36D-44C9-BB42-269D2F419A45}"/>
          </ac:spMkLst>
        </pc:spChg>
        <pc:spChg chg="mod">
          <ac:chgData name="OZKES Ali" userId="cf28cc13-589d-4f9b-977e-2ee1ebf2af99" providerId="ADAL" clId="{10C4F2FA-7C75-1B41-9F70-5F42DD155765}" dt="2024-03-10T19:22:55.123" v="122" actId="164"/>
          <ac:spMkLst>
            <pc:docMk/>
            <pc:sldMk cId="626996390" sldId="650"/>
            <ac:spMk id="43" creationId="{99569B4E-B80C-62B9-24B3-D4F46C273BBA}"/>
          </ac:spMkLst>
        </pc:spChg>
        <pc:grpChg chg="add mod">
          <ac:chgData name="OZKES Ali" userId="cf28cc13-589d-4f9b-977e-2ee1ebf2af99" providerId="ADAL" clId="{10C4F2FA-7C75-1B41-9F70-5F42DD155765}" dt="2024-03-10T19:22:28.732" v="121" actId="164"/>
          <ac:grpSpMkLst>
            <pc:docMk/>
            <pc:sldMk cId="626996390" sldId="650"/>
            <ac:grpSpMk id="9" creationId="{8E9B7D28-E0E2-7472-181F-58E301DAA03D}"/>
          </ac:grpSpMkLst>
        </pc:grpChg>
        <pc:grpChg chg="add mod">
          <ac:chgData name="OZKES Ali" userId="cf28cc13-589d-4f9b-977e-2ee1ebf2af99" providerId="ADAL" clId="{10C4F2FA-7C75-1B41-9F70-5F42DD155765}" dt="2024-03-10T19:22:55.123" v="122" actId="164"/>
          <ac:grpSpMkLst>
            <pc:docMk/>
            <pc:sldMk cId="626996390" sldId="650"/>
            <ac:grpSpMk id="10" creationId="{54FE1D44-D3EB-883B-1DDC-6C98C36FEDD1}"/>
          </ac:grpSpMkLst>
        </pc:grpChg>
        <pc:grpChg chg="add mod">
          <ac:chgData name="OZKES Ali" userId="cf28cc13-589d-4f9b-977e-2ee1ebf2af99" providerId="ADAL" clId="{10C4F2FA-7C75-1B41-9F70-5F42DD155765}" dt="2024-03-10T19:23:07.845" v="123" actId="164"/>
          <ac:grpSpMkLst>
            <pc:docMk/>
            <pc:sldMk cId="626996390" sldId="650"/>
            <ac:grpSpMk id="12" creationId="{DA7A26A8-B775-AB77-C31B-FE49E4D9AB4C}"/>
          </ac:grpSpMkLst>
        </pc:grpChg>
        <pc:cxnChg chg="add mod">
          <ac:chgData name="OZKES Ali" userId="cf28cc13-589d-4f9b-977e-2ee1ebf2af99" providerId="ADAL" clId="{10C4F2FA-7C75-1B41-9F70-5F42DD155765}" dt="2024-03-10T19:23:07.845" v="123" actId="164"/>
          <ac:cxnSpMkLst>
            <pc:docMk/>
            <pc:sldMk cId="626996390" sldId="650"/>
            <ac:cxnSpMk id="7" creationId="{B636220F-38AB-DCCE-58E6-3892992EC425}"/>
          </ac:cxnSpMkLst>
        </pc:cxnChg>
        <pc:cxnChg chg="mod">
          <ac:chgData name="OZKES Ali" userId="cf28cc13-589d-4f9b-977e-2ee1ebf2af99" providerId="ADAL" clId="{10C4F2FA-7C75-1B41-9F70-5F42DD155765}" dt="2024-03-10T19:22:28.732" v="121" actId="164"/>
          <ac:cxnSpMkLst>
            <pc:docMk/>
            <pc:sldMk cId="626996390" sldId="650"/>
            <ac:cxnSpMk id="11" creationId="{13223AFE-C600-00B1-B941-8B9DACE3D2F5}"/>
          </ac:cxnSpMkLst>
        </pc:cxnChg>
        <pc:cxnChg chg="mod">
          <ac:chgData name="OZKES Ali" userId="cf28cc13-589d-4f9b-977e-2ee1ebf2af99" providerId="ADAL" clId="{10C4F2FA-7C75-1B41-9F70-5F42DD155765}" dt="2024-03-10T19:22:55.123" v="122" actId="164"/>
          <ac:cxnSpMkLst>
            <pc:docMk/>
            <pc:sldMk cId="626996390" sldId="650"/>
            <ac:cxnSpMk id="39" creationId="{6ECFDBED-4FA3-C384-A1A6-AEBB89AC52D8}"/>
          </ac:cxnSpMkLst>
        </pc:cxnChg>
      </pc:sldChg>
      <pc:sldChg chg="modSp mod">
        <pc:chgData name="OZKES Ali" userId="cf28cc13-589d-4f9b-977e-2ee1ebf2af99" providerId="ADAL" clId="{10C4F2FA-7C75-1B41-9F70-5F42DD155765}" dt="2024-03-10T19:19:32.650" v="54" actId="115"/>
        <pc:sldMkLst>
          <pc:docMk/>
          <pc:sldMk cId="584039330" sldId="651"/>
        </pc:sldMkLst>
        <pc:spChg chg="mod">
          <ac:chgData name="OZKES Ali" userId="cf28cc13-589d-4f9b-977e-2ee1ebf2af99" providerId="ADAL" clId="{10C4F2FA-7C75-1B41-9F70-5F42DD155765}" dt="2024-03-10T19:19:32.650" v="54" actId="115"/>
          <ac:spMkLst>
            <pc:docMk/>
            <pc:sldMk cId="584039330" sldId="651"/>
            <ac:spMk id="6" creationId="{8441F7F5-E8FB-AA88-E93B-AB905088DB1B}"/>
          </ac:spMkLst>
        </pc:spChg>
      </pc:sldChg>
      <pc:sldChg chg="addSp delSp modSp mod delAnim modAnim">
        <pc:chgData name="OZKES Ali" userId="cf28cc13-589d-4f9b-977e-2ee1ebf2af99" providerId="ADAL" clId="{10C4F2FA-7C75-1B41-9F70-5F42DD155765}" dt="2024-03-10T19:41:30.988" v="241"/>
        <pc:sldMkLst>
          <pc:docMk/>
          <pc:sldMk cId="2383638658" sldId="653"/>
        </pc:sldMkLst>
        <pc:spChg chg="add del">
          <ac:chgData name="OZKES Ali" userId="cf28cc13-589d-4f9b-977e-2ee1ebf2af99" providerId="ADAL" clId="{10C4F2FA-7C75-1B41-9F70-5F42DD155765}" dt="2024-03-10T19:28:25.687" v="143" actId="478"/>
          <ac:spMkLst>
            <pc:docMk/>
            <pc:sldMk cId="2383638658" sldId="653"/>
            <ac:spMk id="10" creationId="{0B184EBC-EB03-C387-9B58-4F2A6ACA21EB}"/>
          </ac:spMkLst>
        </pc:spChg>
        <pc:spChg chg="add del">
          <ac:chgData name="OZKES Ali" userId="cf28cc13-589d-4f9b-977e-2ee1ebf2af99" providerId="ADAL" clId="{10C4F2FA-7C75-1B41-9F70-5F42DD155765}" dt="2024-03-10T19:28:36.682" v="145" actId="478"/>
          <ac:spMkLst>
            <pc:docMk/>
            <pc:sldMk cId="2383638658" sldId="653"/>
            <ac:spMk id="11" creationId="{A479A3E5-EEB9-E379-F9CE-DBD191821D2E}"/>
          </ac:spMkLst>
        </pc:spChg>
        <pc:spChg chg="add">
          <ac:chgData name="OZKES Ali" userId="cf28cc13-589d-4f9b-977e-2ee1ebf2af99" providerId="ADAL" clId="{10C4F2FA-7C75-1B41-9F70-5F42DD155765}" dt="2024-03-10T19:28:50.018" v="146" actId="11529"/>
          <ac:spMkLst>
            <pc:docMk/>
            <pc:sldMk cId="2383638658" sldId="653"/>
            <ac:spMk id="13" creationId="{C4AAF9E0-5237-B999-FB4D-ADF56ED89400}"/>
          </ac:spMkLst>
        </pc:spChg>
        <pc:spChg chg="add del mod">
          <ac:chgData name="OZKES Ali" userId="cf28cc13-589d-4f9b-977e-2ee1ebf2af99" providerId="ADAL" clId="{10C4F2FA-7C75-1B41-9F70-5F42DD155765}" dt="2024-03-10T19:32:21.111" v="166" actId="478"/>
          <ac:spMkLst>
            <pc:docMk/>
            <pc:sldMk cId="2383638658" sldId="653"/>
            <ac:spMk id="14" creationId="{1A88CBCB-B829-5286-5B2B-FEA2979A3592}"/>
          </ac:spMkLst>
        </pc:spChg>
        <pc:spChg chg="add mod">
          <ac:chgData name="OZKES Ali" userId="cf28cc13-589d-4f9b-977e-2ee1ebf2af99" providerId="ADAL" clId="{10C4F2FA-7C75-1B41-9F70-5F42DD155765}" dt="2024-03-10T19:33:46.951" v="180" actId="1076"/>
          <ac:spMkLst>
            <pc:docMk/>
            <pc:sldMk cId="2383638658" sldId="653"/>
            <ac:spMk id="15" creationId="{372AB0D3-B68F-2297-D53B-BAEC808440CB}"/>
          </ac:spMkLst>
        </pc:spChg>
        <pc:spChg chg="add mod">
          <ac:chgData name="OZKES Ali" userId="cf28cc13-589d-4f9b-977e-2ee1ebf2af99" providerId="ADAL" clId="{10C4F2FA-7C75-1B41-9F70-5F42DD155765}" dt="2024-03-10T19:36:07.784" v="209" actId="688"/>
          <ac:spMkLst>
            <pc:docMk/>
            <pc:sldMk cId="2383638658" sldId="653"/>
            <ac:spMk id="16" creationId="{8ED5D37A-3305-B39A-0CE3-F7CE89C31216}"/>
          </ac:spMkLst>
        </pc:spChg>
        <pc:picChg chg="add del">
          <ac:chgData name="OZKES Ali" userId="cf28cc13-589d-4f9b-977e-2ee1ebf2af99" providerId="ADAL" clId="{10C4F2FA-7C75-1B41-9F70-5F42DD155765}" dt="2024-03-10T19:32:20.171" v="165" actId="478"/>
          <ac:picMkLst>
            <pc:docMk/>
            <pc:sldMk cId="2383638658" sldId="653"/>
            <ac:picMk id="4" creationId="{DAF8DBA5-688C-6D8F-7A81-7E714D04557A}"/>
          </ac:picMkLst>
        </pc:picChg>
        <pc:cxnChg chg="mod">
          <ac:chgData name="OZKES Ali" userId="cf28cc13-589d-4f9b-977e-2ee1ebf2af99" providerId="ADAL" clId="{10C4F2FA-7C75-1B41-9F70-5F42DD155765}" dt="2024-03-10T19:26:47.286" v="136" actId="692"/>
          <ac:cxnSpMkLst>
            <pc:docMk/>
            <pc:sldMk cId="2383638658" sldId="653"/>
            <ac:cxnSpMk id="7" creationId="{CE5665B3-ED97-7E2E-E7A4-22A62BC1DD71}"/>
          </ac:cxnSpMkLst>
        </pc:cxnChg>
        <pc:cxnChg chg="add del mod">
          <ac:chgData name="OZKES Ali" userId="cf28cc13-589d-4f9b-977e-2ee1ebf2af99" providerId="ADAL" clId="{10C4F2FA-7C75-1B41-9F70-5F42DD155765}" dt="2024-03-10T19:28:12.162" v="141" actId="478"/>
          <ac:cxnSpMkLst>
            <pc:docMk/>
            <pc:sldMk cId="2383638658" sldId="653"/>
            <ac:cxnSpMk id="8" creationId="{12922577-949E-5D37-9F3A-52D9190B86E3}"/>
          </ac:cxnSpMkLst>
        </pc:cxnChg>
        <pc:cxnChg chg="mod">
          <ac:chgData name="OZKES Ali" userId="cf28cc13-589d-4f9b-977e-2ee1ebf2af99" providerId="ADAL" clId="{10C4F2FA-7C75-1B41-9F70-5F42DD155765}" dt="2024-03-10T19:26:52.227" v="137" actId="692"/>
          <ac:cxnSpMkLst>
            <pc:docMk/>
            <pc:sldMk cId="2383638658" sldId="653"/>
            <ac:cxnSpMk id="9" creationId="{AACF1211-6AC4-1103-3E7C-9DBA8E9691CA}"/>
          </ac:cxnSpMkLst>
        </pc:cxnChg>
        <pc:cxnChg chg="mod">
          <ac:chgData name="OZKES Ali" userId="cf28cc13-589d-4f9b-977e-2ee1ebf2af99" providerId="ADAL" clId="{10C4F2FA-7C75-1B41-9F70-5F42DD155765}" dt="2024-03-10T19:27:03.866" v="138" actId="692"/>
          <ac:cxnSpMkLst>
            <pc:docMk/>
            <pc:sldMk cId="2383638658" sldId="653"/>
            <ac:cxnSpMk id="12" creationId="{2065ECC4-5CBA-A977-B3AF-14A62360B867}"/>
          </ac:cxnSpMkLst>
        </pc:cxnChg>
        <pc:cxnChg chg="add mod">
          <ac:chgData name="OZKES Ali" userId="cf28cc13-589d-4f9b-977e-2ee1ebf2af99" providerId="ADAL" clId="{10C4F2FA-7C75-1B41-9F70-5F42DD155765}" dt="2024-03-10T19:38:33.784" v="220" actId="14100"/>
          <ac:cxnSpMkLst>
            <pc:docMk/>
            <pc:sldMk cId="2383638658" sldId="653"/>
            <ac:cxnSpMk id="17" creationId="{D7AFFCCD-3DF1-3305-5A4B-4DD009CA8185}"/>
          </ac:cxnSpMkLst>
        </pc:cxnChg>
        <pc:cxnChg chg="add mod">
          <ac:chgData name="OZKES Ali" userId="cf28cc13-589d-4f9b-977e-2ee1ebf2af99" providerId="ADAL" clId="{10C4F2FA-7C75-1B41-9F70-5F42DD155765}" dt="2024-03-10T19:38:58" v="225" actId="692"/>
          <ac:cxnSpMkLst>
            <pc:docMk/>
            <pc:sldMk cId="2383638658" sldId="653"/>
            <ac:cxnSpMk id="23" creationId="{D81A3E87-F703-2C92-C61A-01CAFE29C9D3}"/>
          </ac:cxnSpMkLst>
        </pc:cxnChg>
        <pc:cxnChg chg="add mod">
          <ac:chgData name="OZKES Ali" userId="cf28cc13-589d-4f9b-977e-2ee1ebf2af99" providerId="ADAL" clId="{10C4F2FA-7C75-1B41-9F70-5F42DD155765}" dt="2024-03-10T19:39:14.825" v="230" actId="692"/>
          <ac:cxnSpMkLst>
            <pc:docMk/>
            <pc:sldMk cId="2383638658" sldId="653"/>
            <ac:cxnSpMk id="25" creationId="{F7453C20-7128-60F2-DBCF-B9117BC247CE}"/>
          </ac:cxnSpMkLst>
        </pc:cxnChg>
      </pc:sldChg>
      <pc:sldChg chg="modSp mod">
        <pc:chgData name="OZKES Ali" userId="cf28cc13-589d-4f9b-977e-2ee1ebf2af99" providerId="ADAL" clId="{10C4F2FA-7C75-1B41-9F70-5F42DD155765}" dt="2024-03-11T13:05:09.685" v="355" actId="20577"/>
        <pc:sldMkLst>
          <pc:docMk/>
          <pc:sldMk cId="4111611848" sldId="661"/>
        </pc:sldMkLst>
        <pc:spChg chg="mod">
          <ac:chgData name="OZKES Ali" userId="cf28cc13-589d-4f9b-977e-2ee1ebf2af99" providerId="ADAL" clId="{10C4F2FA-7C75-1B41-9F70-5F42DD155765}" dt="2024-03-11T13:05:09.685" v="355" actId="20577"/>
          <ac:spMkLst>
            <pc:docMk/>
            <pc:sldMk cId="4111611848" sldId="661"/>
            <ac:spMk id="3" creationId="{369679BA-4608-DAC0-F289-57CD29655ECA}"/>
          </ac:spMkLst>
        </pc:spChg>
      </pc:sldChg>
      <pc:sldChg chg="modSp mod modAnim">
        <pc:chgData name="OZKES Ali" userId="cf28cc13-589d-4f9b-977e-2ee1ebf2af99" providerId="ADAL" clId="{10C4F2FA-7C75-1B41-9F70-5F42DD155765}" dt="2024-03-11T13:12:16.184" v="376"/>
        <pc:sldMkLst>
          <pc:docMk/>
          <pc:sldMk cId="2808569371" sldId="671"/>
        </pc:sldMkLst>
        <pc:spChg chg="mod">
          <ac:chgData name="OZKES Ali" userId="cf28cc13-589d-4f9b-977e-2ee1ebf2af99" providerId="ADAL" clId="{10C4F2FA-7C75-1B41-9F70-5F42DD155765}" dt="2024-03-11T13:11:47.668" v="375" actId="1036"/>
          <ac:spMkLst>
            <pc:docMk/>
            <pc:sldMk cId="2808569371" sldId="671"/>
            <ac:spMk id="6" creationId="{121C224D-425D-1AC0-90E6-EFA4C8430C74}"/>
          </ac:spMkLst>
        </pc:spChg>
        <pc:spChg chg="mod">
          <ac:chgData name="OZKES Ali" userId="cf28cc13-589d-4f9b-977e-2ee1ebf2af99" providerId="ADAL" clId="{10C4F2FA-7C75-1B41-9F70-5F42DD155765}" dt="2024-03-11T13:11:47.668" v="375" actId="1036"/>
          <ac:spMkLst>
            <pc:docMk/>
            <pc:sldMk cId="2808569371" sldId="671"/>
            <ac:spMk id="7" creationId="{E0C08E6C-DF5C-CEF1-923D-E32536140241}"/>
          </ac:spMkLst>
        </pc:spChg>
        <pc:spChg chg="mod">
          <ac:chgData name="OZKES Ali" userId="cf28cc13-589d-4f9b-977e-2ee1ebf2af99" providerId="ADAL" clId="{10C4F2FA-7C75-1B41-9F70-5F42DD155765}" dt="2024-03-11T13:11:47.668" v="375" actId="1036"/>
          <ac:spMkLst>
            <pc:docMk/>
            <pc:sldMk cId="2808569371" sldId="671"/>
            <ac:spMk id="8" creationId="{F2EB9608-F9D3-5FE7-6F9A-0F49BE5096AB}"/>
          </ac:spMkLst>
        </pc:spChg>
        <pc:spChg chg="mod">
          <ac:chgData name="OZKES Ali" userId="cf28cc13-589d-4f9b-977e-2ee1ebf2af99" providerId="ADAL" clId="{10C4F2FA-7C75-1B41-9F70-5F42DD155765}" dt="2024-03-11T13:11:47.668" v="375" actId="1036"/>
          <ac:spMkLst>
            <pc:docMk/>
            <pc:sldMk cId="2808569371" sldId="671"/>
            <ac:spMk id="11" creationId="{0242DC3C-E1D7-3935-387A-9A4DFE7E8318}"/>
          </ac:spMkLst>
        </pc:spChg>
        <pc:spChg chg="mod">
          <ac:chgData name="OZKES Ali" userId="cf28cc13-589d-4f9b-977e-2ee1ebf2af99" providerId="ADAL" clId="{10C4F2FA-7C75-1B41-9F70-5F42DD155765}" dt="2024-03-11T13:11:47.668" v="375" actId="1036"/>
          <ac:spMkLst>
            <pc:docMk/>
            <pc:sldMk cId="2808569371" sldId="671"/>
            <ac:spMk id="17" creationId="{71C768A5-7FFB-5E6F-AA96-290557476045}"/>
          </ac:spMkLst>
        </pc:spChg>
        <pc:cxnChg chg="mod">
          <ac:chgData name="OZKES Ali" userId="cf28cc13-589d-4f9b-977e-2ee1ebf2af99" providerId="ADAL" clId="{10C4F2FA-7C75-1B41-9F70-5F42DD155765}" dt="2024-03-11T13:11:47.668" v="375" actId="1036"/>
          <ac:cxnSpMkLst>
            <pc:docMk/>
            <pc:sldMk cId="2808569371" sldId="671"/>
            <ac:cxnSpMk id="4" creationId="{89B65DFE-A822-C940-591E-B1D370F7D9EB}"/>
          </ac:cxnSpMkLst>
        </pc:cxnChg>
        <pc:cxnChg chg="mod">
          <ac:chgData name="OZKES Ali" userId="cf28cc13-589d-4f9b-977e-2ee1ebf2af99" providerId="ADAL" clId="{10C4F2FA-7C75-1B41-9F70-5F42DD155765}" dt="2024-03-11T13:11:47.668" v="375" actId="1036"/>
          <ac:cxnSpMkLst>
            <pc:docMk/>
            <pc:sldMk cId="2808569371" sldId="671"/>
            <ac:cxnSpMk id="12" creationId="{720020BB-4C63-108C-4AD0-FB90C0BA3F46}"/>
          </ac:cxnSpMkLst>
        </pc:cxnChg>
        <pc:cxnChg chg="mod">
          <ac:chgData name="OZKES Ali" userId="cf28cc13-589d-4f9b-977e-2ee1ebf2af99" providerId="ADAL" clId="{10C4F2FA-7C75-1B41-9F70-5F42DD155765}" dt="2024-03-11T13:11:47.668" v="375" actId="1036"/>
          <ac:cxnSpMkLst>
            <pc:docMk/>
            <pc:sldMk cId="2808569371" sldId="671"/>
            <ac:cxnSpMk id="15" creationId="{D54DEE17-C4A3-8F8B-2DE5-00492C2334C8}"/>
          </ac:cxnSpMkLst>
        </pc:cxnChg>
      </pc:sldChg>
      <pc:sldChg chg="modSp mod">
        <pc:chgData name="OZKES Ali" userId="cf28cc13-589d-4f9b-977e-2ee1ebf2af99" providerId="ADAL" clId="{10C4F2FA-7C75-1B41-9F70-5F42DD155765}" dt="2024-03-10T19:18:10.308" v="52" actId="732"/>
        <pc:sldMkLst>
          <pc:docMk/>
          <pc:sldMk cId="2119823476" sldId="673"/>
        </pc:sldMkLst>
        <pc:picChg chg="mod modCrop">
          <ac:chgData name="OZKES Ali" userId="cf28cc13-589d-4f9b-977e-2ee1ebf2af99" providerId="ADAL" clId="{10C4F2FA-7C75-1B41-9F70-5F42DD155765}" dt="2024-03-10T19:18:10.308" v="52" actId="732"/>
          <ac:picMkLst>
            <pc:docMk/>
            <pc:sldMk cId="2119823476" sldId="673"/>
            <ac:picMk id="5" creationId="{1B0E73BA-1C46-59DF-9B79-B7814E2DA4E4}"/>
          </ac:picMkLst>
        </pc:picChg>
      </pc:sldChg>
      <pc:sldChg chg="modSp mod">
        <pc:chgData name="OZKES Ali" userId="cf28cc13-589d-4f9b-977e-2ee1ebf2af99" providerId="ADAL" clId="{10C4F2FA-7C75-1B41-9F70-5F42DD155765}" dt="2024-03-10T19:17:53.291" v="51" actId="732"/>
        <pc:sldMkLst>
          <pc:docMk/>
          <pc:sldMk cId="1497875584" sldId="674"/>
        </pc:sldMkLst>
        <pc:picChg chg="mod modCrop">
          <ac:chgData name="OZKES Ali" userId="cf28cc13-589d-4f9b-977e-2ee1ebf2af99" providerId="ADAL" clId="{10C4F2FA-7C75-1B41-9F70-5F42DD155765}" dt="2024-03-10T19:17:53.291" v="51" actId="732"/>
          <ac:picMkLst>
            <pc:docMk/>
            <pc:sldMk cId="1497875584" sldId="674"/>
            <ac:picMk id="5" creationId="{1B0E73BA-1C46-59DF-9B79-B7814E2DA4E4}"/>
          </ac:picMkLst>
        </pc:picChg>
      </pc:sldChg>
      <pc:sldChg chg="addSp modSp mod">
        <pc:chgData name="OZKES Ali" userId="cf28cc13-589d-4f9b-977e-2ee1ebf2af99" providerId="ADAL" clId="{10C4F2FA-7C75-1B41-9F70-5F42DD155765}" dt="2024-03-11T17:12:22.371" v="455" actId="208"/>
        <pc:sldMkLst>
          <pc:docMk/>
          <pc:sldMk cId="3847599636" sldId="681"/>
        </pc:sldMkLst>
        <pc:spChg chg="add mod">
          <ac:chgData name="OZKES Ali" userId="cf28cc13-589d-4f9b-977e-2ee1ebf2af99" providerId="ADAL" clId="{10C4F2FA-7C75-1B41-9F70-5F42DD155765}" dt="2024-03-11T17:11:09.291" v="451" actId="207"/>
          <ac:spMkLst>
            <pc:docMk/>
            <pc:sldMk cId="3847599636" sldId="681"/>
            <ac:spMk id="3" creationId="{53AE1C50-EFDE-4171-EE68-F1938C646E14}"/>
          </ac:spMkLst>
        </pc:spChg>
        <pc:spChg chg="add mod">
          <ac:chgData name="OZKES Ali" userId="cf28cc13-589d-4f9b-977e-2ee1ebf2af99" providerId="ADAL" clId="{10C4F2FA-7C75-1B41-9F70-5F42DD155765}" dt="2024-03-11T17:12:22.371" v="455" actId="208"/>
          <ac:spMkLst>
            <pc:docMk/>
            <pc:sldMk cId="3847599636" sldId="681"/>
            <ac:spMk id="5" creationId="{93FE96F8-7CBA-4631-ADED-67201F7D446C}"/>
          </ac:spMkLst>
        </pc:spChg>
      </pc:sldChg>
      <pc:sldChg chg="modSp mod">
        <pc:chgData name="OZKES Ali" userId="cf28cc13-589d-4f9b-977e-2ee1ebf2af99" providerId="ADAL" clId="{10C4F2FA-7C75-1B41-9F70-5F42DD155765}" dt="2024-03-11T17:20:24.640" v="636" actId="14100"/>
        <pc:sldMkLst>
          <pc:docMk/>
          <pc:sldMk cId="2882805761" sldId="686"/>
        </pc:sldMkLst>
        <pc:spChg chg="mod">
          <ac:chgData name="OZKES Ali" userId="cf28cc13-589d-4f9b-977e-2ee1ebf2af99" providerId="ADAL" clId="{10C4F2FA-7C75-1B41-9F70-5F42DD155765}" dt="2024-03-11T17:20:24.640" v="636" actId="14100"/>
          <ac:spMkLst>
            <pc:docMk/>
            <pc:sldMk cId="2882805761" sldId="686"/>
            <ac:spMk id="17410" creationId="{B47ECB29-031E-9B4A-9A0C-0E91F269FA46}"/>
          </ac:spMkLst>
        </pc:spChg>
      </pc:sldChg>
      <pc:sldChg chg="modSp mod">
        <pc:chgData name="OZKES Ali" userId="cf28cc13-589d-4f9b-977e-2ee1ebf2af99" providerId="ADAL" clId="{10C4F2FA-7C75-1B41-9F70-5F42DD155765}" dt="2024-03-11T17:15:26.424" v="477" actId="20577"/>
        <pc:sldMkLst>
          <pc:docMk/>
          <pc:sldMk cId="698696272" sldId="695"/>
        </pc:sldMkLst>
        <pc:spChg chg="mod">
          <ac:chgData name="OZKES Ali" userId="cf28cc13-589d-4f9b-977e-2ee1ebf2af99" providerId="ADAL" clId="{10C4F2FA-7C75-1B41-9F70-5F42DD155765}" dt="2024-03-11T17:15:26.424" v="477" actId="20577"/>
          <ac:spMkLst>
            <pc:docMk/>
            <pc:sldMk cId="698696272" sldId="695"/>
            <ac:spMk id="17410" creationId="{B47ECB29-031E-9B4A-9A0C-0E91F269FA46}"/>
          </ac:spMkLst>
        </pc:spChg>
      </pc:sldChg>
      <pc:sldChg chg="modSp mod">
        <pc:chgData name="OZKES Ali" userId="cf28cc13-589d-4f9b-977e-2ee1ebf2af99" providerId="ADAL" clId="{10C4F2FA-7C75-1B41-9F70-5F42DD155765}" dt="2024-03-11T17:17:29.067" v="568" actId="20577"/>
        <pc:sldMkLst>
          <pc:docMk/>
          <pc:sldMk cId="3916278683" sldId="697"/>
        </pc:sldMkLst>
        <pc:spChg chg="mod">
          <ac:chgData name="OZKES Ali" userId="cf28cc13-589d-4f9b-977e-2ee1ebf2af99" providerId="ADAL" clId="{10C4F2FA-7C75-1B41-9F70-5F42DD155765}" dt="2024-03-11T17:17:29.067" v="568" actId="20577"/>
          <ac:spMkLst>
            <pc:docMk/>
            <pc:sldMk cId="3916278683" sldId="697"/>
            <ac:spMk id="17410" creationId="{B47ECB29-031E-9B4A-9A0C-0E91F269FA46}"/>
          </ac:spMkLst>
        </pc:spChg>
      </pc:sldChg>
      <pc:sldChg chg="modSp mod">
        <pc:chgData name="OZKES Ali" userId="cf28cc13-589d-4f9b-977e-2ee1ebf2af99" providerId="ADAL" clId="{10C4F2FA-7C75-1B41-9F70-5F42DD155765}" dt="2024-03-11T17:18:18.187" v="603" actId="20577"/>
        <pc:sldMkLst>
          <pc:docMk/>
          <pc:sldMk cId="3038796789" sldId="698"/>
        </pc:sldMkLst>
        <pc:spChg chg="mod">
          <ac:chgData name="OZKES Ali" userId="cf28cc13-589d-4f9b-977e-2ee1ebf2af99" providerId="ADAL" clId="{10C4F2FA-7C75-1B41-9F70-5F42DD155765}" dt="2024-03-11T17:18:18.187" v="603" actId="20577"/>
          <ac:spMkLst>
            <pc:docMk/>
            <pc:sldMk cId="3038796789" sldId="698"/>
            <ac:spMk id="17410" creationId="{B47ECB29-031E-9B4A-9A0C-0E91F269FA46}"/>
          </ac:spMkLst>
        </pc:spChg>
      </pc:sldChg>
    </pc:docChg>
  </pc:docChgLst>
  <pc:docChgLst>
    <pc:chgData name="OZKES Ali" userId="cf28cc13-589d-4f9b-977e-2ee1ebf2af99" providerId="ADAL" clId="{FA9AB2DD-0EE9-054F-92D3-0D675177B937}"/>
    <pc:docChg chg="undo custSel addSld delSld modSld sldOrd modMainMaster">
      <pc:chgData name="OZKES Ali" userId="cf28cc13-589d-4f9b-977e-2ee1ebf2af99" providerId="ADAL" clId="{FA9AB2DD-0EE9-054F-92D3-0D675177B937}" dt="2023-04-05T20:11:22.417" v="11806" actId="20577"/>
      <pc:docMkLst>
        <pc:docMk/>
      </pc:docMkLst>
      <pc:sldChg chg="modSp add del mod">
        <pc:chgData name="OZKES Ali" userId="cf28cc13-589d-4f9b-977e-2ee1ebf2af99" providerId="ADAL" clId="{FA9AB2DD-0EE9-054F-92D3-0D675177B937}" dt="2023-03-13T11:00:31.616" v="6230" actId="2696"/>
        <pc:sldMkLst>
          <pc:docMk/>
          <pc:sldMk cId="3318457729" sldId="423"/>
        </pc:sldMkLst>
        <pc:spChg chg="mod">
          <ac:chgData name="OZKES Ali" userId="cf28cc13-589d-4f9b-977e-2ee1ebf2af99" providerId="ADAL" clId="{FA9AB2DD-0EE9-054F-92D3-0D675177B937}" dt="2023-03-08T09:23:48.906" v="12" actId="122"/>
          <ac:spMkLst>
            <pc:docMk/>
            <pc:sldMk cId="3318457729" sldId="423"/>
            <ac:spMk id="2" creationId="{00000000-0000-0000-0000-000000000000}"/>
          </ac:spMkLst>
        </pc:spChg>
        <pc:spChg chg="mod">
          <ac:chgData name="OZKES Ali" userId="cf28cc13-589d-4f9b-977e-2ee1ebf2af99" providerId="ADAL" clId="{FA9AB2DD-0EE9-054F-92D3-0D675177B937}" dt="2023-03-08T09:25:25.182" v="32" actId="27636"/>
          <ac:spMkLst>
            <pc:docMk/>
            <pc:sldMk cId="3318457729" sldId="423"/>
            <ac:spMk id="4" creationId="{00000000-0000-0000-0000-000000000000}"/>
          </ac:spMkLst>
        </pc:spChg>
        <pc:spChg chg="mod">
          <ac:chgData name="OZKES Ali" userId="cf28cc13-589d-4f9b-977e-2ee1ebf2af99" providerId="ADAL" clId="{FA9AB2DD-0EE9-054F-92D3-0D675177B937}" dt="2023-03-08T09:25:29.958" v="33" actId="2711"/>
          <ac:spMkLst>
            <pc:docMk/>
            <pc:sldMk cId="3318457729" sldId="423"/>
            <ac:spMk id="5" creationId="{00000000-0000-0000-0000-000000000000}"/>
          </ac:spMkLst>
        </pc:spChg>
        <pc:graphicFrameChg chg="mod">
          <ac:chgData name="OZKES Ali" userId="cf28cc13-589d-4f9b-977e-2ee1ebf2af99" providerId="ADAL" clId="{FA9AB2DD-0EE9-054F-92D3-0D675177B937}" dt="2023-03-08T09:23:19.272" v="7"/>
          <ac:graphicFrameMkLst>
            <pc:docMk/>
            <pc:sldMk cId="3318457729" sldId="423"/>
            <ac:graphicFrameMk id="9" creationId="{00000000-0000-0000-0000-000000000000}"/>
          </ac:graphicFrameMkLst>
        </pc:graphicFrameChg>
      </pc:sldChg>
      <pc:sldChg chg="addSp delSp modSp add del mod">
        <pc:chgData name="OZKES Ali" userId="cf28cc13-589d-4f9b-977e-2ee1ebf2af99" providerId="ADAL" clId="{FA9AB2DD-0EE9-054F-92D3-0D675177B937}" dt="2023-03-13T11:00:32.844" v="6231" actId="2696"/>
        <pc:sldMkLst>
          <pc:docMk/>
          <pc:sldMk cId="1218497141" sldId="424"/>
        </pc:sldMkLst>
        <pc:spChg chg="del">
          <ac:chgData name="OZKES Ali" userId="cf28cc13-589d-4f9b-977e-2ee1ebf2af99" providerId="ADAL" clId="{FA9AB2DD-0EE9-054F-92D3-0D675177B937}" dt="2023-03-08T09:23:56.351" v="13" actId="478"/>
          <ac:spMkLst>
            <pc:docMk/>
            <pc:sldMk cId="1218497141" sldId="424"/>
            <ac:spMk id="2" creationId="{00000000-0000-0000-0000-000000000000}"/>
          </ac:spMkLst>
        </pc:spChg>
        <pc:spChg chg="mod">
          <ac:chgData name="OZKES Ali" userId="cf28cc13-589d-4f9b-977e-2ee1ebf2af99" providerId="ADAL" clId="{FA9AB2DD-0EE9-054F-92D3-0D675177B937}" dt="2023-03-08T09:24:50.339" v="26" actId="27636"/>
          <ac:spMkLst>
            <pc:docMk/>
            <pc:sldMk cId="1218497141" sldId="424"/>
            <ac:spMk id="3" creationId="{00000000-0000-0000-0000-000000000000}"/>
          </ac:spMkLst>
        </pc:spChg>
        <pc:spChg chg="mod">
          <ac:chgData name="OZKES Ali" userId="cf28cc13-589d-4f9b-977e-2ee1ebf2af99" providerId="ADAL" clId="{FA9AB2DD-0EE9-054F-92D3-0D675177B937}" dt="2023-03-08T09:25:46.515" v="57" actId="2711"/>
          <ac:spMkLst>
            <pc:docMk/>
            <pc:sldMk cId="1218497141" sldId="424"/>
            <ac:spMk id="4" creationId="{00000000-0000-0000-0000-000000000000}"/>
          </ac:spMkLst>
        </pc:spChg>
        <pc:spChg chg="mod">
          <ac:chgData name="OZKES Ali" userId="cf28cc13-589d-4f9b-977e-2ee1ebf2af99" providerId="ADAL" clId="{FA9AB2DD-0EE9-054F-92D3-0D675177B937}" dt="2023-03-08T09:25:51.390" v="58" actId="2711"/>
          <ac:spMkLst>
            <pc:docMk/>
            <pc:sldMk cId="1218497141" sldId="424"/>
            <ac:spMk id="5" creationId="{00000000-0000-0000-0000-000000000000}"/>
          </ac:spMkLst>
        </pc:spChg>
        <pc:spChg chg="add del mod">
          <ac:chgData name="OZKES Ali" userId="cf28cc13-589d-4f9b-977e-2ee1ebf2af99" providerId="ADAL" clId="{FA9AB2DD-0EE9-054F-92D3-0D675177B937}" dt="2023-03-08T09:23:57.792" v="14" actId="478"/>
          <ac:spMkLst>
            <pc:docMk/>
            <pc:sldMk cId="1218497141" sldId="424"/>
            <ac:spMk id="6" creationId="{EF02A021-EFB1-74B0-0B7A-CAABCB8D5AEE}"/>
          </ac:spMkLst>
        </pc:spChg>
        <pc:spChg chg="add mod">
          <ac:chgData name="OZKES Ali" userId="cf28cc13-589d-4f9b-977e-2ee1ebf2af99" providerId="ADAL" clId="{FA9AB2DD-0EE9-054F-92D3-0D675177B937}" dt="2023-03-08T09:23:58.909" v="15"/>
          <ac:spMkLst>
            <pc:docMk/>
            <pc:sldMk cId="1218497141" sldId="424"/>
            <ac:spMk id="7" creationId="{FE05B4BB-3C14-BB1D-ACBF-3B20BA2D3BC4}"/>
          </ac:spMkLst>
        </pc:spChg>
        <pc:graphicFrameChg chg="mod">
          <ac:chgData name="OZKES Ali" userId="cf28cc13-589d-4f9b-977e-2ee1ebf2af99" providerId="ADAL" clId="{FA9AB2DD-0EE9-054F-92D3-0D675177B937}" dt="2023-03-08T09:25:39.657" v="56" actId="1038"/>
          <ac:graphicFrameMkLst>
            <pc:docMk/>
            <pc:sldMk cId="1218497141" sldId="424"/>
            <ac:graphicFrameMk id="10" creationId="{00000000-0000-0000-0000-000000000000}"/>
          </ac:graphicFrameMkLst>
        </pc:graphicFrameChg>
      </pc:sldChg>
      <pc:sldChg chg="addSp delSp modSp add del mod">
        <pc:chgData name="OZKES Ali" userId="cf28cc13-589d-4f9b-977e-2ee1ebf2af99" providerId="ADAL" clId="{FA9AB2DD-0EE9-054F-92D3-0D675177B937}" dt="2023-03-13T11:00:34.081" v="6232" actId="2696"/>
        <pc:sldMkLst>
          <pc:docMk/>
          <pc:sldMk cId="3552786097" sldId="425"/>
        </pc:sldMkLst>
        <pc:spChg chg="del">
          <ac:chgData name="OZKES Ali" userId="cf28cc13-589d-4f9b-977e-2ee1ebf2af99" providerId="ADAL" clId="{FA9AB2DD-0EE9-054F-92D3-0D675177B937}" dt="2023-03-08T09:24:03.246" v="16" actId="478"/>
          <ac:spMkLst>
            <pc:docMk/>
            <pc:sldMk cId="3552786097" sldId="425"/>
            <ac:spMk id="2" creationId="{00000000-0000-0000-0000-000000000000}"/>
          </ac:spMkLst>
        </pc:spChg>
        <pc:spChg chg="mod">
          <ac:chgData name="OZKES Ali" userId="cf28cc13-589d-4f9b-977e-2ee1ebf2af99" providerId="ADAL" clId="{FA9AB2DD-0EE9-054F-92D3-0D675177B937}" dt="2023-03-08T09:25:57.895" v="59" actId="2711"/>
          <ac:spMkLst>
            <pc:docMk/>
            <pc:sldMk cId="3552786097" sldId="425"/>
            <ac:spMk id="4" creationId="{00000000-0000-0000-0000-000000000000}"/>
          </ac:spMkLst>
        </pc:spChg>
        <pc:spChg chg="add del mod">
          <ac:chgData name="OZKES Ali" userId="cf28cc13-589d-4f9b-977e-2ee1ebf2af99" providerId="ADAL" clId="{FA9AB2DD-0EE9-054F-92D3-0D675177B937}" dt="2023-03-08T09:24:04.102" v="17" actId="478"/>
          <ac:spMkLst>
            <pc:docMk/>
            <pc:sldMk cId="3552786097" sldId="425"/>
            <ac:spMk id="5" creationId="{8EC68BFD-C71F-4BE4-0119-9DC5200544C4}"/>
          </ac:spMkLst>
        </pc:spChg>
        <pc:spChg chg="add mod">
          <ac:chgData name="OZKES Ali" userId="cf28cc13-589d-4f9b-977e-2ee1ebf2af99" providerId="ADAL" clId="{FA9AB2DD-0EE9-054F-92D3-0D675177B937}" dt="2023-03-08T09:24:05.212" v="18"/>
          <ac:spMkLst>
            <pc:docMk/>
            <pc:sldMk cId="3552786097" sldId="425"/>
            <ac:spMk id="6" creationId="{0C83D107-F2FA-AFF8-597A-96DD7AC8593B}"/>
          </ac:spMkLst>
        </pc:spChg>
      </pc:sldChg>
      <pc:sldChg chg="addSp delSp modSp add del mod">
        <pc:chgData name="OZKES Ali" userId="cf28cc13-589d-4f9b-977e-2ee1ebf2af99" providerId="ADAL" clId="{FA9AB2DD-0EE9-054F-92D3-0D675177B937}" dt="2023-03-13T11:00:34.956" v="6233" actId="2696"/>
        <pc:sldMkLst>
          <pc:docMk/>
          <pc:sldMk cId="3697069489" sldId="426"/>
        </pc:sldMkLst>
        <pc:spChg chg="del">
          <ac:chgData name="OZKES Ali" userId="cf28cc13-589d-4f9b-977e-2ee1ebf2af99" providerId="ADAL" clId="{FA9AB2DD-0EE9-054F-92D3-0D675177B937}" dt="2023-03-08T09:24:08.725" v="19" actId="478"/>
          <ac:spMkLst>
            <pc:docMk/>
            <pc:sldMk cId="3697069489" sldId="426"/>
            <ac:spMk id="2" creationId="{00000000-0000-0000-0000-000000000000}"/>
          </ac:spMkLst>
        </pc:spChg>
        <pc:spChg chg="mod">
          <ac:chgData name="OZKES Ali" userId="cf28cc13-589d-4f9b-977e-2ee1ebf2af99" providerId="ADAL" clId="{FA9AB2DD-0EE9-054F-92D3-0D675177B937}" dt="2023-03-08T09:24:37.545" v="24" actId="2711"/>
          <ac:spMkLst>
            <pc:docMk/>
            <pc:sldMk cId="3697069489" sldId="426"/>
            <ac:spMk id="3" creationId="{00000000-0000-0000-0000-000000000000}"/>
          </ac:spMkLst>
        </pc:spChg>
        <pc:spChg chg="mod">
          <ac:chgData name="OZKES Ali" userId="cf28cc13-589d-4f9b-977e-2ee1ebf2af99" providerId="ADAL" clId="{FA9AB2DD-0EE9-054F-92D3-0D675177B937}" dt="2023-03-08T09:32:50.413" v="126" actId="404"/>
          <ac:spMkLst>
            <pc:docMk/>
            <pc:sldMk cId="3697069489" sldId="426"/>
            <ac:spMk id="4" creationId="{00000000-0000-0000-0000-000000000000}"/>
          </ac:spMkLst>
        </pc:spChg>
        <pc:spChg chg="mod">
          <ac:chgData name="OZKES Ali" userId="cf28cc13-589d-4f9b-977e-2ee1ebf2af99" providerId="ADAL" clId="{FA9AB2DD-0EE9-054F-92D3-0D675177B937}" dt="2023-03-08T09:26:11.089" v="61" actId="2711"/>
          <ac:spMkLst>
            <pc:docMk/>
            <pc:sldMk cId="3697069489" sldId="426"/>
            <ac:spMk id="5" creationId="{00000000-0000-0000-0000-000000000000}"/>
          </ac:spMkLst>
        </pc:spChg>
        <pc:spChg chg="add del mod">
          <ac:chgData name="OZKES Ali" userId="cf28cc13-589d-4f9b-977e-2ee1ebf2af99" providerId="ADAL" clId="{FA9AB2DD-0EE9-054F-92D3-0D675177B937}" dt="2023-03-08T09:24:11.667" v="20" actId="478"/>
          <ac:spMkLst>
            <pc:docMk/>
            <pc:sldMk cId="3697069489" sldId="426"/>
            <ac:spMk id="6" creationId="{BFEFB42F-78DB-3253-A2F0-3F78F6290810}"/>
          </ac:spMkLst>
        </pc:spChg>
        <pc:spChg chg="mod">
          <ac:chgData name="OZKES Ali" userId="cf28cc13-589d-4f9b-977e-2ee1ebf2af99" providerId="ADAL" clId="{FA9AB2DD-0EE9-054F-92D3-0D675177B937}" dt="2023-03-08T09:32:56.492" v="127" actId="404"/>
          <ac:spMkLst>
            <pc:docMk/>
            <pc:sldMk cId="3697069489" sldId="426"/>
            <ac:spMk id="7" creationId="{00000000-0000-0000-0000-000000000000}"/>
          </ac:spMkLst>
        </pc:spChg>
        <pc:spChg chg="add del mod">
          <ac:chgData name="OZKES Ali" userId="cf28cc13-589d-4f9b-977e-2ee1ebf2af99" providerId="ADAL" clId="{FA9AB2DD-0EE9-054F-92D3-0D675177B937}" dt="2023-03-08T09:24:28.871" v="23"/>
          <ac:spMkLst>
            <pc:docMk/>
            <pc:sldMk cId="3697069489" sldId="426"/>
            <ac:spMk id="10" creationId="{C4702D95-DCB4-31B5-3406-6AB4830AAF90}"/>
          </ac:spMkLst>
        </pc:spChg>
      </pc:sldChg>
      <pc:sldChg chg="addSp delSp modSp add mod">
        <pc:chgData name="OZKES Ali" userId="cf28cc13-589d-4f9b-977e-2ee1ebf2af99" providerId="ADAL" clId="{FA9AB2DD-0EE9-054F-92D3-0D675177B937}" dt="2023-03-27T16:09:59.985" v="11691" actId="27636"/>
        <pc:sldMkLst>
          <pc:docMk/>
          <pc:sldMk cId="146421452" sldId="427"/>
        </pc:sldMkLst>
        <pc:spChg chg="del">
          <ac:chgData name="OZKES Ali" userId="cf28cc13-589d-4f9b-977e-2ee1ebf2af99" providerId="ADAL" clId="{FA9AB2DD-0EE9-054F-92D3-0D675177B937}" dt="2023-03-08T09:26:52.102" v="64" actId="478"/>
          <ac:spMkLst>
            <pc:docMk/>
            <pc:sldMk cId="146421452" sldId="427"/>
            <ac:spMk id="2" creationId="{00000000-0000-0000-0000-000000000000}"/>
          </ac:spMkLst>
        </pc:spChg>
        <pc:spChg chg="mod">
          <ac:chgData name="OZKES Ali" userId="cf28cc13-589d-4f9b-977e-2ee1ebf2af99" providerId="ADAL" clId="{FA9AB2DD-0EE9-054F-92D3-0D675177B937}" dt="2023-03-27T16:09:53.120" v="11688" actId="113"/>
          <ac:spMkLst>
            <pc:docMk/>
            <pc:sldMk cId="146421452" sldId="427"/>
            <ac:spMk id="3" creationId="{00000000-0000-0000-0000-000000000000}"/>
          </ac:spMkLst>
        </pc:spChg>
        <pc:spChg chg="mod">
          <ac:chgData name="OZKES Ali" userId="cf28cc13-589d-4f9b-977e-2ee1ebf2af99" providerId="ADAL" clId="{FA9AB2DD-0EE9-054F-92D3-0D675177B937}" dt="2023-03-27T16:09:59.985" v="11691" actId="27636"/>
          <ac:spMkLst>
            <pc:docMk/>
            <pc:sldMk cId="146421452" sldId="427"/>
            <ac:spMk id="4" creationId="{00000000-0000-0000-0000-000000000000}"/>
          </ac:spMkLst>
        </pc:spChg>
        <pc:spChg chg="add del mod">
          <ac:chgData name="OZKES Ali" userId="cf28cc13-589d-4f9b-977e-2ee1ebf2af99" providerId="ADAL" clId="{FA9AB2DD-0EE9-054F-92D3-0D675177B937}" dt="2023-03-08T09:26:54.659" v="65" actId="478"/>
          <ac:spMkLst>
            <pc:docMk/>
            <pc:sldMk cId="146421452" sldId="427"/>
            <ac:spMk id="5" creationId="{2B141541-9D71-EA73-2081-CA0709CD93C7}"/>
          </ac:spMkLst>
        </pc:spChg>
        <pc:spChg chg="add mod">
          <ac:chgData name="OZKES Ali" userId="cf28cc13-589d-4f9b-977e-2ee1ebf2af99" providerId="ADAL" clId="{FA9AB2DD-0EE9-054F-92D3-0D675177B937}" dt="2023-03-12T23:43:05.632" v="5610" actId="20577"/>
          <ac:spMkLst>
            <pc:docMk/>
            <pc:sldMk cId="146421452" sldId="427"/>
            <ac:spMk id="6" creationId="{C1B5910B-4763-96F0-BB73-276FE5633F31}"/>
          </ac:spMkLst>
        </pc:spChg>
        <pc:graphicFrameChg chg="mod">
          <ac:chgData name="OZKES Ali" userId="cf28cc13-589d-4f9b-977e-2ee1ebf2af99" providerId="ADAL" clId="{FA9AB2DD-0EE9-054F-92D3-0D675177B937}" dt="2023-03-08T13:55:32.534" v="195" actId="1076"/>
          <ac:graphicFrameMkLst>
            <pc:docMk/>
            <pc:sldMk cId="146421452" sldId="427"/>
            <ac:graphicFrameMk id="10" creationId="{00000000-0000-0000-0000-000000000000}"/>
          </ac:graphicFrameMkLst>
        </pc:graphicFrameChg>
        <pc:graphicFrameChg chg="mod">
          <ac:chgData name="OZKES Ali" userId="cf28cc13-589d-4f9b-977e-2ee1ebf2af99" providerId="ADAL" clId="{FA9AB2DD-0EE9-054F-92D3-0D675177B937}" dt="2023-03-08T13:55:34.957" v="196" actId="1076"/>
          <ac:graphicFrameMkLst>
            <pc:docMk/>
            <pc:sldMk cId="146421452" sldId="427"/>
            <ac:graphicFrameMk id="11" creationId="{00000000-0000-0000-0000-000000000000}"/>
          </ac:graphicFrameMkLst>
        </pc:graphicFrameChg>
      </pc:sldChg>
      <pc:sldChg chg="addSp delSp modSp add mod">
        <pc:chgData name="OZKES Ali" userId="cf28cc13-589d-4f9b-977e-2ee1ebf2af99" providerId="ADAL" clId="{FA9AB2DD-0EE9-054F-92D3-0D675177B937}" dt="2023-03-27T16:15:58.260" v="11703" actId="207"/>
        <pc:sldMkLst>
          <pc:docMk/>
          <pc:sldMk cId="2304843711" sldId="428"/>
        </pc:sldMkLst>
        <pc:spChg chg="del">
          <ac:chgData name="OZKES Ali" userId="cf28cc13-589d-4f9b-977e-2ee1ebf2af99" providerId="ADAL" clId="{FA9AB2DD-0EE9-054F-92D3-0D675177B937}" dt="2023-03-08T09:26:58.005" v="67" actId="478"/>
          <ac:spMkLst>
            <pc:docMk/>
            <pc:sldMk cId="2304843711" sldId="428"/>
            <ac:spMk id="2" creationId="{00000000-0000-0000-0000-000000000000}"/>
          </ac:spMkLst>
        </pc:spChg>
        <pc:spChg chg="mod">
          <ac:chgData name="OZKES Ali" userId="cf28cc13-589d-4f9b-977e-2ee1ebf2af99" providerId="ADAL" clId="{FA9AB2DD-0EE9-054F-92D3-0D675177B937}" dt="2023-03-27T16:10:37.781" v="11698" actId="207"/>
          <ac:spMkLst>
            <pc:docMk/>
            <pc:sldMk cId="2304843711" sldId="428"/>
            <ac:spMk id="3" creationId="{00000000-0000-0000-0000-000000000000}"/>
          </ac:spMkLst>
        </pc:spChg>
        <pc:spChg chg="add del mod">
          <ac:chgData name="OZKES Ali" userId="cf28cc13-589d-4f9b-977e-2ee1ebf2af99" providerId="ADAL" clId="{FA9AB2DD-0EE9-054F-92D3-0D675177B937}" dt="2023-03-08T09:26:59.955" v="68" actId="478"/>
          <ac:spMkLst>
            <pc:docMk/>
            <pc:sldMk cId="2304843711" sldId="428"/>
            <ac:spMk id="4" creationId="{37EFB6D0-E888-E5B3-1C12-0CC4B52734D3}"/>
          </ac:spMkLst>
        </pc:spChg>
        <pc:spChg chg="add mod">
          <ac:chgData name="OZKES Ali" userId="cf28cc13-589d-4f9b-977e-2ee1ebf2af99" providerId="ADAL" clId="{FA9AB2DD-0EE9-054F-92D3-0D675177B937}" dt="2023-03-13T11:01:18.857" v="6246" actId="20577"/>
          <ac:spMkLst>
            <pc:docMk/>
            <pc:sldMk cId="2304843711" sldId="428"/>
            <ac:spMk id="5" creationId="{2789EB14-7B3F-FC80-96FB-32165E6E8EF2}"/>
          </ac:spMkLst>
        </pc:spChg>
        <pc:graphicFrameChg chg="mod modGraphic">
          <ac:chgData name="OZKES Ali" userId="cf28cc13-589d-4f9b-977e-2ee1ebf2af99" providerId="ADAL" clId="{FA9AB2DD-0EE9-054F-92D3-0D675177B937}" dt="2023-03-27T16:15:58.260" v="11703" actId="207"/>
          <ac:graphicFrameMkLst>
            <pc:docMk/>
            <pc:sldMk cId="2304843711" sldId="428"/>
            <ac:graphicFrameMk id="8" creationId="{00000000-0000-0000-0000-000000000000}"/>
          </ac:graphicFrameMkLst>
        </pc:graphicFrameChg>
      </pc:sldChg>
      <pc:sldChg chg="modSp mod">
        <pc:chgData name="OZKES Ali" userId="cf28cc13-589d-4f9b-977e-2ee1ebf2af99" providerId="ADAL" clId="{FA9AB2DD-0EE9-054F-92D3-0D675177B937}" dt="2023-04-05T20:11:22.417" v="11806" actId="20577"/>
        <pc:sldMkLst>
          <pc:docMk/>
          <pc:sldMk cId="720338053" sldId="577"/>
        </pc:sldMkLst>
        <pc:spChg chg="mod">
          <ac:chgData name="OZKES Ali" userId="cf28cc13-589d-4f9b-977e-2ee1ebf2af99" providerId="ADAL" clId="{FA9AB2DD-0EE9-054F-92D3-0D675177B937}" dt="2023-04-05T20:11:22.417" v="11806" actId="20577"/>
          <ac:spMkLst>
            <pc:docMk/>
            <pc:sldMk cId="720338053" sldId="577"/>
            <ac:spMk id="17410" creationId="{B47ECB29-031E-9B4A-9A0C-0E91F269FA46}"/>
          </ac:spMkLst>
        </pc:spChg>
      </pc:sldChg>
      <pc:sldChg chg="modSp mod">
        <pc:chgData name="OZKES Ali" userId="cf28cc13-589d-4f9b-977e-2ee1ebf2af99" providerId="ADAL" clId="{FA9AB2DD-0EE9-054F-92D3-0D675177B937}" dt="2023-03-27T10:10:40.437" v="10687" actId="6549"/>
        <pc:sldMkLst>
          <pc:docMk/>
          <pc:sldMk cId="1557537033" sldId="578"/>
        </pc:sldMkLst>
        <pc:spChg chg="mod">
          <ac:chgData name="OZKES Ali" userId="cf28cc13-589d-4f9b-977e-2ee1ebf2af99" providerId="ADAL" clId="{FA9AB2DD-0EE9-054F-92D3-0D675177B937}" dt="2023-03-27T10:10:40.437" v="10687" actId="6549"/>
          <ac:spMkLst>
            <pc:docMk/>
            <pc:sldMk cId="1557537033" sldId="578"/>
            <ac:spMk id="17410" creationId="{B47ECB29-031E-9B4A-9A0C-0E91F269FA46}"/>
          </ac:spMkLst>
        </pc:spChg>
      </pc:sldChg>
      <pc:sldChg chg="modSp mod">
        <pc:chgData name="OZKES Ali" userId="cf28cc13-589d-4f9b-977e-2ee1ebf2af99" providerId="ADAL" clId="{FA9AB2DD-0EE9-054F-92D3-0D675177B937}" dt="2023-03-15T09:44:22.692" v="10429" actId="20577"/>
        <pc:sldMkLst>
          <pc:docMk/>
          <pc:sldMk cId="155389587" sldId="622"/>
        </pc:sldMkLst>
        <pc:spChg chg="mod">
          <ac:chgData name="OZKES Ali" userId="cf28cc13-589d-4f9b-977e-2ee1ebf2af99" providerId="ADAL" clId="{FA9AB2DD-0EE9-054F-92D3-0D675177B937}" dt="2023-03-15T09:44:22.692" v="10429" actId="20577"/>
          <ac:spMkLst>
            <pc:docMk/>
            <pc:sldMk cId="155389587" sldId="622"/>
            <ac:spMk id="17410" creationId="{B47ECB29-031E-9B4A-9A0C-0E91F269FA46}"/>
          </ac:spMkLst>
        </pc:spChg>
      </pc:sldChg>
      <pc:sldChg chg="modSp mod">
        <pc:chgData name="OZKES Ali" userId="cf28cc13-589d-4f9b-977e-2ee1ebf2af99" providerId="ADAL" clId="{FA9AB2DD-0EE9-054F-92D3-0D675177B937}" dt="2023-03-27T11:46:14.865" v="10845" actId="20577"/>
        <pc:sldMkLst>
          <pc:docMk/>
          <pc:sldMk cId="3872860944" sldId="623"/>
        </pc:sldMkLst>
        <pc:spChg chg="mod">
          <ac:chgData name="OZKES Ali" userId="cf28cc13-589d-4f9b-977e-2ee1ebf2af99" providerId="ADAL" clId="{FA9AB2DD-0EE9-054F-92D3-0D675177B937}" dt="2023-03-09T11:42:48.703" v="505" actId="20577"/>
          <ac:spMkLst>
            <pc:docMk/>
            <pc:sldMk cId="3872860944" sldId="623"/>
            <ac:spMk id="17409" creationId="{478A7E4A-FA65-354A-A51F-88CF767C3668}"/>
          </ac:spMkLst>
        </pc:spChg>
        <pc:spChg chg="mod">
          <ac:chgData name="OZKES Ali" userId="cf28cc13-589d-4f9b-977e-2ee1ebf2af99" providerId="ADAL" clId="{FA9AB2DD-0EE9-054F-92D3-0D675177B937}" dt="2023-03-27T11:46:14.865" v="10845" actId="20577"/>
          <ac:spMkLst>
            <pc:docMk/>
            <pc:sldMk cId="3872860944" sldId="623"/>
            <ac:spMk id="17410" creationId="{B47ECB29-031E-9B4A-9A0C-0E91F269FA46}"/>
          </ac:spMkLst>
        </pc:spChg>
      </pc:sldChg>
      <pc:sldChg chg="modSp mod">
        <pc:chgData name="OZKES Ali" userId="cf28cc13-589d-4f9b-977e-2ee1ebf2af99" providerId="ADAL" clId="{FA9AB2DD-0EE9-054F-92D3-0D675177B937}" dt="2023-03-27T11:51:27.386" v="10943" actId="6549"/>
        <pc:sldMkLst>
          <pc:docMk/>
          <pc:sldMk cId="2574337252" sldId="624"/>
        </pc:sldMkLst>
        <pc:spChg chg="mod">
          <ac:chgData name="OZKES Ali" userId="cf28cc13-589d-4f9b-977e-2ee1ebf2af99" providerId="ADAL" clId="{FA9AB2DD-0EE9-054F-92D3-0D675177B937}" dt="2023-03-27T11:51:27.386" v="10943" actId="6549"/>
          <ac:spMkLst>
            <pc:docMk/>
            <pc:sldMk cId="2574337252" sldId="624"/>
            <ac:spMk id="17410" creationId="{B47ECB29-031E-9B4A-9A0C-0E91F269FA46}"/>
          </ac:spMkLst>
        </pc:spChg>
      </pc:sldChg>
      <pc:sldChg chg="del ord">
        <pc:chgData name="OZKES Ali" userId="cf28cc13-589d-4f9b-977e-2ee1ebf2af99" providerId="ADAL" clId="{FA9AB2DD-0EE9-054F-92D3-0D675177B937}" dt="2023-03-09T15:32:58.794" v="3084" actId="2696"/>
        <pc:sldMkLst>
          <pc:docMk/>
          <pc:sldMk cId="285613663" sldId="625"/>
        </pc:sldMkLst>
      </pc:sldChg>
      <pc:sldChg chg="del">
        <pc:chgData name="OZKES Ali" userId="cf28cc13-589d-4f9b-977e-2ee1ebf2af99" providerId="ADAL" clId="{FA9AB2DD-0EE9-054F-92D3-0D675177B937}" dt="2023-03-09T15:33:32.639" v="3085" actId="2696"/>
        <pc:sldMkLst>
          <pc:docMk/>
          <pc:sldMk cId="440374858" sldId="626"/>
        </pc:sldMkLst>
      </pc:sldChg>
      <pc:sldChg chg="modSp add mod">
        <pc:chgData name="OZKES Ali" userId="cf28cc13-589d-4f9b-977e-2ee1ebf2af99" providerId="ADAL" clId="{FA9AB2DD-0EE9-054F-92D3-0D675177B937}" dt="2023-03-27T16:23:56.115" v="11748" actId="6549"/>
        <pc:sldMkLst>
          <pc:docMk/>
          <pc:sldMk cId="1199832396" sldId="626"/>
        </pc:sldMkLst>
        <pc:spChg chg="mod">
          <ac:chgData name="OZKES Ali" userId="cf28cc13-589d-4f9b-977e-2ee1ebf2af99" providerId="ADAL" clId="{FA9AB2DD-0EE9-054F-92D3-0D675177B937}" dt="2023-03-27T11:44:12.375" v="10805" actId="20577"/>
          <ac:spMkLst>
            <pc:docMk/>
            <pc:sldMk cId="1199832396" sldId="626"/>
            <ac:spMk id="17409" creationId="{478A7E4A-FA65-354A-A51F-88CF767C3668}"/>
          </ac:spMkLst>
        </pc:spChg>
        <pc:spChg chg="mod">
          <ac:chgData name="OZKES Ali" userId="cf28cc13-589d-4f9b-977e-2ee1ebf2af99" providerId="ADAL" clId="{FA9AB2DD-0EE9-054F-92D3-0D675177B937}" dt="2023-03-27T16:23:56.115" v="11748" actId="6549"/>
          <ac:spMkLst>
            <pc:docMk/>
            <pc:sldMk cId="1199832396" sldId="626"/>
            <ac:spMk id="17410" creationId="{B47ECB29-031E-9B4A-9A0C-0E91F269FA46}"/>
          </ac:spMkLst>
        </pc:spChg>
      </pc:sldChg>
      <pc:sldChg chg="del">
        <pc:chgData name="OZKES Ali" userId="cf28cc13-589d-4f9b-977e-2ee1ebf2af99" providerId="ADAL" clId="{FA9AB2DD-0EE9-054F-92D3-0D675177B937}" dt="2023-03-10T17:16:56.522" v="3107" actId="2696"/>
        <pc:sldMkLst>
          <pc:docMk/>
          <pc:sldMk cId="3539630192" sldId="627"/>
        </pc:sldMkLst>
      </pc:sldChg>
      <pc:sldChg chg="modSp del mod">
        <pc:chgData name="OZKES Ali" userId="cf28cc13-589d-4f9b-977e-2ee1ebf2af99" providerId="ADAL" clId="{FA9AB2DD-0EE9-054F-92D3-0D675177B937}" dt="2023-03-15T09:39:02.664" v="10319" actId="2696"/>
        <pc:sldMkLst>
          <pc:docMk/>
          <pc:sldMk cId="2617735893" sldId="628"/>
        </pc:sldMkLst>
        <pc:spChg chg="mod">
          <ac:chgData name="OZKES Ali" userId="cf28cc13-589d-4f9b-977e-2ee1ebf2af99" providerId="ADAL" clId="{FA9AB2DD-0EE9-054F-92D3-0D675177B937}" dt="2023-03-09T15:34:42.543" v="3106" actId="6549"/>
          <ac:spMkLst>
            <pc:docMk/>
            <pc:sldMk cId="2617735893" sldId="628"/>
            <ac:spMk id="17410" creationId="{B47ECB29-031E-9B4A-9A0C-0E91F269FA46}"/>
          </ac:spMkLst>
        </pc:spChg>
      </pc:sldChg>
      <pc:sldChg chg="modSp mod">
        <pc:chgData name="OZKES Ali" userId="cf28cc13-589d-4f9b-977e-2ee1ebf2af99" providerId="ADAL" clId="{FA9AB2DD-0EE9-054F-92D3-0D675177B937}" dt="2023-03-27T12:12:22.168" v="11457" actId="207"/>
        <pc:sldMkLst>
          <pc:docMk/>
          <pc:sldMk cId="2136525331" sldId="629"/>
        </pc:sldMkLst>
        <pc:spChg chg="mod">
          <ac:chgData name="OZKES Ali" userId="cf28cc13-589d-4f9b-977e-2ee1ebf2af99" providerId="ADAL" clId="{FA9AB2DD-0EE9-054F-92D3-0D675177B937}" dt="2023-03-27T12:12:22.168" v="11457" actId="207"/>
          <ac:spMkLst>
            <pc:docMk/>
            <pc:sldMk cId="2136525331" sldId="629"/>
            <ac:spMk id="17410" creationId="{B47ECB29-031E-9B4A-9A0C-0E91F269FA46}"/>
          </ac:spMkLst>
        </pc:spChg>
      </pc:sldChg>
      <pc:sldChg chg="modSp mod">
        <pc:chgData name="OZKES Ali" userId="cf28cc13-589d-4f9b-977e-2ee1ebf2af99" providerId="ADAL" clId="{FA9AB2DD-0EE9-054F-92D3-0D675177B937}" dt="2023-03-27T12:21:55.007" v="11515" actId="20577"/>
        <pc:sldMkLst>
          <pc:docMk/>
          <pc:sldMk cId="3668113805" sldId="630"/>
        </pc:sldMkLst>
        <pc:spChg chg="mod">
          <ac:chgData name="OZKES Ali" userId="cf28cc13-589d-4f9b-977e-2ee1ebf2af99" providerId="ADAL" clId="{FA9AB2DD-0EE9-054F-92D3-0D675177B937}" dt="2023-03-27T12:21:55.007" v="11515" actId="20577"/>
          <ac:spMkLst>
            <pc:docMk/>
            <pc:sldMk cId="3668113805" sldId="630"/>
            <ac:spMk id="17410" creationId="{B47ECB29-031E-9B4A-9A0C-0E91F269FA46}"/>
          </ac:spMkLst>
        </pc:spChg>
      </pc:sldChg>
      <pc:sldChg chg="modSp mod">
        <pc:chgData name="OZKES Ali" userId="cf28cc13-589d-4f9b-977e-2ee1ebf2af99" providerId="ADAL" clId="{FA9AB2DD-0EE9-054F-92D3-0D675177B937}" dt="2023-03-27T13:03:45.087" v="11546" actId="5793"/>
        <pc:sldMkLst>
          <pc:docMk/>
          <pc:sldMk cId="855796170" sldId="632"/>
        </pc:sldMkLst>
        <pc:spChg chg="mod">
          <ac:chgData name="OZKES Ali" userId="cf28cc13-589d-4f9b-977e-2ee1ebf2af99" providerId="ADAL" clId="{FA9AB2DD-0EE9-054F-92D3-0D675177B937}" dt="2023-03-27T13:03:45.087" v="11546" actId="5793"/>
          <ac:spMkLst>
            <pc:docMk/>
            <pc:sldMk cId="855796170" sldId="632"/>
            <ac:spMk id="17410" creationId="{B47ECB29-031E-9B4A-9A0C-0E91F269FA46}"/>
          </ac:spMkLst>
        </pc:spChg>
      </pc:sldChg>
      <pc:sldChg chg="modSp mod">
        <pc:chgData name="OZKES Ali" userId="cf28cc13-589d-4f9b-977e-2ee1ebf2af99" providerId="ADAL" clId="{FA9AB2DD-0EE9-054F-92D3-0D675177B937}" dt="2023-03-27T13:06:24.356" v="11557" actId="20577"/>
        <pc:sldMkLst>
          <pc:docMk/>
          <pc:sldMk cId="2326715181" sldId="633"/>
        </pc:sldMkLst>
        <pc:spChg chg="mod">
          <ac:chgData name="OZKES Ali" userId="cf28cc13-589d-4f9b-977e-2ee1ebf2af99" providerId="ADAL" clId="{FA9AB2DD-0EE9-054F-92D3-0D675177B937}" dt="2023-03-27T13:06:24.356" v="11557" actId="20577"/>
          <ac:spMkLst>
            <pc:docMk/>
            <pc:sldMk cId="2326715181" sldId="633"/>
            <ac:spMk id="17410" creationId="{B47ECB29-031E-9B4A-9A0C-0E91F269FA46}"/>
          </ac:spMkLst>
        </pc:spChg>
      </pc:sldChg>
      <pc:sldChg chg="addSp delSp modSp add mod ord">
        <pc:chgData name="OZKES Ali" userId="cf28cc13-589d-4f9b-977e-2ee1ebf2af99" providerId="ADAL" clId="{FA9AB2DD-0EE9-054F-92D3-0D675177B937}" dt="2023-03-13T14:09:51.006" v="6425" actId="207"/>
        <pc:sldMkLst>
          <pc:docMk/>
          <pc:sldMk cId="3301368220" sldId="634"/>
        </pc:sldMkLst>
        <pc:spChg chg="add del mod">
          <ac:chgData name="OZKES Ali" userId="cf28cc13-589d-4f9b-977e-2ee1ebf2af99" providerId="ADAL" clId="{FA9AB2DD-0EE9-054F-92D3-0D675177B937}" dt="2023-03-06T09:10:12.925" v="2" actId="478"/>
          <ac:spMkLst>
            <pc:docMk/>
            <pc:sldMk cId="3301368220" sldId="634"/>
            <ac:spMk id="3" creationId="{3853177A-3FE5-9634-DF85-CAF6E8DFD50D}"/>
          </ac:spMkLst>
        </pc:spChg>
        <pc:spChg chg="add mod">
          <ac:chgData name="OZKES Ali" userId="cf28cc13-589d-4f9b-977e-2ee1ebf2af99" providerId="ADAL" clId="{FA9AB2DD-0EE9-054F-92D3-0D675177B937}" dt="2023-03-13T14:09:51.006" v="6425" actId="207"/>
          <ac:spMkLst>
            <pc:docMk/>
            <pc:sldMk cId="3301368220" sldId="634"/>
            <ac:spMk id="6" creationId="{8441F7F5-E8FB-AA88-E93B-AB905088DB1B}"/>
          </ac:spMkLst>
        </pc:spChg>
        <pc:spChg chg="add del mod">
          <ac:chgData name="OZKES Ali" userId="cf28cc13-589d-4f9b-977e-2ee1ebf2af99" providerId="ADAL" clId="{FA9AB2DD-0EE9-054F-92D3-0D675177B937}" dt="2023-03-13T14:09:40.116" v="6420" actId="478"/>
          <ac:spMkLst>
            <pc:docMk/>
            <pc:sldMk cId="3301368220" sldId="634"/>
            <ac:spMk id="7" creationId="{0691E935-959D-B29A-F3CC-42D92814EFD2}"/>
          </ac:spMkLst>
        </pc:spChg>
        <pc:spChg chg="add del mod">
          <ac:chgData name="OZKES Ali" userId="cf28cc13-589d-4f9b-977e-2ee1ebf2af99" providerId="ADAL" clId="{FA9AB2DD-0EE9-054F-92D3-0D675177B937}" dt="2023-03-13T14:09:40.791" v="6421" actId="478"/>
          <ac:spMkLst>
            <pc:docMk/>
            <pc:sldMk cId="3301368220" sldId="634"/>
            <ac:spMk id="8" creationId="{E731BE6D-A73A-0F68-5312-32306EA4D5A7}"/>
          </ac:spMkLst>
        </pc:spChg>
        <pc:spChg chg="add del mod">
          <ac:chgData name="OZKES Ali" userId="cf28cc13-589d-4f9b-977e-2ee1ebf2af99" providerId="ADAL" clId="{FA9AB2DD-0EE9-054F-92D3-0D675177B937}" dt="2023-03-13T14:09:41.497" v="6422" actId="478"/>
          <ac:spMkLst>
            <pc:docMk/>
            <pc:sldMk cId="3301368220" sldId="634"/>
            <ac:spMk id="9" creationId="{8DD054E1-B621-9A61-83EA-3EC9762923D6}"/>
          </ac:spMkLst>
        </pc:spChg>
        <pc:spChg chg="mod">
          <ac:chgData name="OZKES Ali" userId="cf28cc13-589d-4f9b-977e-2ee1ebf2af99" providerId="ADAL" clId="{FA9AB2DD-0EE9-054F-92D3-0D675177B937}" dt="2023-03-12T22:41:43.211" v="3122" actId="20577"/>
          <ac:spMkLst>
            <pc:docMk/>
            <pc:sldMk cId="3301368220" sldId="634"/>
            <ac:spMk id="17409" creationId="{478A7E4A-FA65-354A-A51F-88CF767C3668}"/>
          </ac:spMkLst>
        </pc:spChg>
        <pc:spChg chg="del">
          <ac:chgData name="OZKES Ali" userId="cf28cc13-589d-4f9b-977e-2ee1ebf2af99" providerId="ADAL" clId="{FA9AB2DD-0EE9-054F-92D3-0D675177B937}" dt="2023-03-06T09:10:11.932" v="1" actId="478"/>
          <ac:spMkLst>
            <pc:docMk/>
            <pc:sldMk cId="3301368220" sldId="634"/>
            <ac:spMk id="17410" creationId="{B47ECB29-031E-9B4A-9A0C-0E91F269FA46}"/>
          </ac:spMkLst>
        </pc:spChg>
        <pc:picChg chg="add del mod">
          <ac:chgData name="OZKES Ali" userId="cf28cc13-589d-4f9b-977e-2ee1ebf2af99" providerId="ADAL" clId="{FA9AB2DD-0EE9-054F-92D3-0D675177B937}" dt="2023-03-13T14:00:56.361" v="6379" actId="478"/>
          <ac:picMkLst>
            <pc:docMk/>
            <pc:sldMk cId="3301368220" sldId="634"/>
            <ac:picMk id="4" creationId="{EFB29012-13D7-FEC3-45AB-1325AE598572}"/>
          </ac:picMkLst>
        </pc:picChg>
        <pc:picChg chg="add mod">
          <ac:chgData name="OZKES Ali" userId="cf28cc13-589d-4f9b-977e-2ee1ebf2af99" providerId="ADAL" clId="{FA9AB2DD-0EE9-054F-92D3-0D675177B937}" dt="2023-03-13T14:08:00.915" v="6407" actId="1036"/>
          <ac:picMkLst>
            <pc:docMk/>
            <pc:sldMk cId="3301368220" sldId="634"/>
            <ac:picMk id="5" creationId="{1B0E73BA-1C46-59DF-9B79-B7814E2DA4E4}"/>
          </ac:picMkLst>
        </pc:picChg>
        <pc:picChg chg="add del mod">
          <ac:chgData name="OZKES Ali" userId="cf28cc13-589d-4f9b-977e-2ee1ebf2af99" providerId="ADAL" clId="{FA9AB2DD-0EE9-054F-92D3-0D675177B937}" dt="2023-03-12T22:41:45.189" v="3123" actId="478"/>
          <ac:picMkLst>
            <pc:docMk/>
            <pc:sldMk cId="3301368220" sldId="634"/>
            <ac:picMk id="5" creationId="{931E375E-8CC3-1059-7697-C9F10ABDA5AA}"/>
          </ac:picMkLst>
        </pc:picChg>
        <pc:cxnChg chg="add del mod">
          <ac:chgData name="OZKES Ali" userId="cf28cc13-589d-4f9b-977e-2ee1ebf2af99" providerId="ADAL" clId="{FA9AB2DD-0EE9-054F-92D3-0D675177B937}" dt="2023-03-13T14:09:37.538" v="6418" actId="478"/>
          <ac:cxnSpMkLst>
            <pc:docMk/>
            <pc:sldMk cId="3301368220" sldId="634"/>
            <ac:cxnSpMk id="11" creationId="{AED19EA9-04C5-8E02-D6DA-554E6FFB8356}"/>
          </ac:cxnSpMkLst>
        </pc:cxnChg>
        <pc:cxnChg chg="add del mod">
          <ac:chgData name="OZKES Ali" userId="cf28cc13-589d-4f9b-977e-2ee1ebf2af99" providerId="ADAL" clId="{FA9AB2DD-0EE9-054F-92D3-0D675177B937}" dt="2023-03-13T14:09:36.666" v="6417" actId="478"/>
          <ac:cxnSpMkLst>
            <pc:docMk/>
            <pc:sldMk cId="3301368220" sldId="634"/>
            <ac:cxnSpMk id="13" creationId="{95A7671F-A4F0-EB7D-6B97-BC2E0D7F5174}"/>
          </ac:cxnSpMkLst>
        </pc:cxnChg>
        <pc:cxnChg chg="add del mod">
          <ac:chgData name="OZKES Ali" userId="cf28cc13-589d-4f9b-977e-2ee1ebf2af99" providerId="ADAL" clId="{FA9AB2DD-0EE9-054F-92D3-0D675177B937}" dt="2023-03-13T14:09:38.963" v="6419" actId="478"/>
          <ac:cxnSpMkLst>
            <pc:docMk/>
            <pc:sldMk cId="3301368220" sldId="634"/>
            <ac:cxnSpMk id="16" creationId="{DC93351E-14DD-4DBB-3834-BFEE92143DEE}"/>
          </ac:cxnSpMkLst>
        </pc:cxnChg>
      </pc:sldChg>
      <pc:sldChg chg="addSp delSp modSp add del mod">
        <pc:chgData name="OZKES Ali" userId="cf28cc13-589d-4f9b-977e-2ee1ebf2af99" providerId="ADAL" clId="{FA9AB2DD-0EE9-054F-92D3-0D675177B937}" dt="2023-03-12T23:43:12.758" v="5611" actId="2696"/>
        <pc:sldMkLst>
          <pc:docMk/>
          <pc:sldMk cId="101565269" sldId="635"/>
        </pc:sldMkLst>
        <pc:spChg chg="add mod">
          <ac:chgData name="OZKES Ali" userId="cf28cc13-589d-4f9b-977e-2ee1ebf2af99" providerId="ADAL" clId="{FA9AB2DD-0EE9-054F-92D3-0D675177B937}" dt="2023-03-08T09:34:28.461" v="166" actId="113"/>
          <ac:spMkLst>
            <pc:docMk/>
            <pc:sldMk cId="101565269" sldId="635"/>
            <ac:spMk id="2" creationId="{70604408-5EBD-FCD2-CBDD-DC49917CBF5D}"/>
          </ac:spMkLst>
        </pc:spChg>
        <pc:spChg chg="del">
          <ac:chgData name="OZKES Ali" userId="cf28cc13-589d-4f9b-977e-2ee1ebf2af99" providerId="ADAL" clId="{FA9AB2DD-0EE9-054F-92D3-0D675177B937}" dt="2023-03-08T09:34:18.924" v="163" actId="478"/>
          <ac:spMkLst>
            <pc:docMk/>
            <pc:sldMk cId="101565269" sldId="635"/>
            <ac:spMk id="3" creationId="{00000000-0000-0000-0000-000000000000}"/>
          </ac:spMkLst>
        </pc:spChg>
        <pc:spChg chg="mod">
          <ac:chgData name="OZKES Ali" userId="cf28cc13-589d-4f9b-977e-2ee1ebf2af99" providerId="ADAL" clId="{FA9AB2DD-0EE9-054F-92D3-0D675177B937}" dt="2023-03-08T09:33:51.520" v="156" actId="20577"/>
          <ac:spMkLst>
            <pc:docMk/>
            <pc:sldMk cId="101565269" sldId="635"/>
            <ac:spMk id="5" creationId="{2789EB14-7B3F-FC80-96FB-32165E6E8EF2}"/>
          </ac:spMkLst>
        </pc:spChg>
        <pc:spChg chg="add mod">
          <ac:chgData name="OZKES Ali" userId="cf28cc13-589d-4f9b-977e-2ee1ebf2af99" providerId="ADAL" clId="{FA9AB2DD-0EE9-054F-92D3-0D675177B937}" dt="2023-03-08T09:34:46.350" v="172" actId="2711"/>
          <ac:spMkLst>
            <pc:docMk/>
            <pc:sldMk cId="101565269" sldId="635"/>
            <ac:spMk id="6" creationId="{32F8F9B8-FC7F-905F-D5B5-ED8ECA1FAFF1}"/>
          </ac:spMkLst>
        </pc:spChg>
        <pc:spChg chg="add del mod">
          <ac:chgData name="OZKES Ali" userId="cf28cc13-589d-4f9b-977e-2ee1ebf2af99" providerId="ADAL" clId="{FA9AB2DD-0EE9-054F-92D3-0D675177B937}" dt="2023-03-08T09:34:21.322" v="164" actId="478"/>
          <ac:spMkLst>
            <pc:docMk/>
            <pc:sldMk cId="101565269" sldId="635"/>
            <ac:spMk id="7" creationId="{148ADF7D-0DFB-BE4D-8565-3153670900B7}"/>
          </ac:spMkLst>
        </pc:spChg>
        <pc:spChg chg="add mod">
          <ac:chgData name="OZKES Ali" userId="cf28cc13-589d-4f9b-977e-2ee1ebf2af99" providerId="ADAL" clId="{FA9AB2DD-0EE9-054F-92D3-0D675177B937}" dt="2023-03-08T09:36:58.714" v="188" actId="113"/>
          <ac:spMkLst>
            <pc:docMk/>
            <pc:sldMk cId="101565269" sldId="635"/>
            <ac:spMk id="9" creationId="{740C6EEE-6A3F-D6A2-0D79-D4B1075960DF}"/>
          </ac:spMkLst>
        </pc:spChg>
        <pc:graphicFrameChg chg="add mod">
          <ac:chgData name="OZKES Ali" userId="cf28cc13-589d-4f9b-977e-2ee1ebf2af99" providerId="ADAL" clId="{FA9AB2DD-0EE9-054F-92D3-0D675177B937}" dt="2023-03-08T09:34:35.576" v="169" actId="1076"/>
          <ac:graphicFrameMkLst>
            <pc:docMk/>
            <pc:sldMk cId="101565269" sldId="635"/>
            <ac:graphicFrameMk id="4" creationId="{74508D27-FB97-36D6-B48B-2AA4DE861A88}"/>
          </ac:graphicFrameMkLst>
        </pc:graphicFrameChg>
        <pc:graphicFrameChg chg="del">
          <ac:chgData name="OZKES Ali" userId="cf28cc13-589d-4f9b-977e-2ee1ebf2af99" providerId="ADAL" clId="{FA9AB2DD-0EE9-054F-92D3-0D675177B937}" dt="2023-03-08T09:33:55.387" v="157" actId="478"/>
          <ac:graphicFrameMkLst>
            <pc:docMk/>
            <pc:sldMk cId="101565269" sldId="635"/>
            <ac:graphicFrameMk id="8" creationId="{00000000-0000-0000-0000-000000000000}"/>
          </ac:graphicFrameMkLst>
        </pc:graphicFrameChg>
        <pc:graphicFrameChg chg="add mod">
          <ac:chgData name="OZKES Ali" userId="cf28cc13-589d-4f9b-977e-2ee1ebf2af99" providerId="ADAL" clId="{FA9AB2DD-0EE9-054F-92D3-0D675177B937}" dt="2023-03-08T09:37:22.947" v="194" actId="14100"/>
          <ac:graphicFrameMkLst>
            <pc:docMk/>
            <pc:sldMk cId="101565269" sldId="635"/>
            <ac:graphicFrameMk id="10" creationId="{2081F1E9-D095-8E9D-E738-147A0F4BDBEA}"/>
          </ac:graphicFrameMkLst>
        </pc:graphicFrameChg>
      </pc:sldChg>
      <pc:sldChg chg="modSp add mod">
        <pc:chgData name="OZKES Ali" userId="cf28cc13-589d-4f9b-977e-2ee1ebf2af99" providerId="ADAL" clId="{FA9AB2DD-0EE9-054F-92D3-0D675177B937}" dt="2023-03-28T14:25:13.055" v="11764" actId="20577"/>
        <pc:sldMkLst>
          <pc:docMk/>
          <pc:sldMk cId="736367113" sldId="636"/>
        </pc:sldMkLst>
        <pc:spChg chg="mod">
          <ac:chgData name="OZKES Ali" userId="cf28cc13-589d-4f9b-977e-2ee1ebf2af99" providerId="ADAL" clId="{FA9AB2DD-0EE9-054F-92D3-0D675177B937}" dt="2023-03-09T11:37:42.535" v="323" actId="20577"/>
          <ac:spMkLst>
            <pc:docMk/>
            <pc:sldMk cId="736367113" sldId="636"/>
            <ac:spMk id="17409" creationId="{478A7E4A-FA65-354A-A51F-88CF767C3668}"/>
          </ac:spMkLst>
        </pc:spChg>
        <pc:spChg chg="mod">
          <ac:chgData name="OZKES Ali" userId="cf28cc13-589d-4f9b-977e-2ee1ebf2af99" providerId="ADAL" clId="{FA9AB2DD-0EE9-054F-92D3-0D675177B937}" dt="2023-03-28T14:25:13.055" v="11764" actId="20577"/>
          <ac:spMkLst>
            <pc:docMk/>
            <pc:sldMk cId="736367113" sldId="636"/>
            <ac:spMk id="17410" creationId="{B47ECB29-031E-9B4A-9A0C-0E91F269FA46}"/>
          </ac:spMkLst>
        </pc:spChg>
      </pc:sldChg>
      <pc:sldChg chg="modSp add mod ord">
        <pc:chgData name="OZKES Ali" userId="cf28cc13-589d-4f9b-977e-2ee1ebf2af99" providerId="ADAL" clId="{FA9AB2DD-0EE9-054F-92D3-0D675177B937}" dt="2023-03-27T10:24:46.317" v="10731" actId="122"/>
        <pc:sldMkLst>
          <pc:docMk/>
          <pc:sldMk cId="37083701" sldId="637"/>
        </pc:sldMkLst>
        <pc:spChg chg="mod">
          <ac:chgData name="OZKES Ali" userId="cf28cc13-589d-4f9b-977e-2ee1ebf2af99" providerId="ADAL" clId="{FA9AB2DD-0EE9-054F-92D3-0D675177B937}" dt="2023-03-09T11:37:58.475" v="345" actId="20577"/>
          <ac:spMkLst>
            <pc:docMk/>
            <pc:sldMk cId="37083701" sldId="637"/>
            <ac:spMk id="17409" creationId="{478A7E4A-FA65-354A-A51F-88CF767C3668}"/>
          </ac:spMkLst>
        </pc:spChg>
        <pc:spChg chg="mod">
          <ac:chgData name="OZKES Ali" userId="cf28cc13-589d-4f9b-977e-2ee1ebf2af99" providerId="ADAL" clId="{FA9AB2DD-0EE9-054F-92D3-0D675177B937}" dt="2023-03-27T10:24:46.317" v="10731" actId="122"/>
          <ac:spMkLst>
            <pc:docMk/>
            <pc:sldMk cId="37083701" sldId="637"/>
            <ac:spMk id="17410" creationId="{B47ECB29-031E-9B4A-9A0C-0E91F269FA46}"/>
          </ac:spMkLst>
        </pc:spChg>
      </pc:sldChg>
      <pc:sldChg chg="addSp modSp add mod">
        <pc:chgData name="OZKES Ali" userId="cf28cc13-589d-4f9b-977e-2ee1ebf2af99" providerId="ADAL" clId="{FA9AB2DD-0EE9-054F-92D3-0D675177B937}" dt="2023-03-27T11:43:46.275" v="10799" actId="207"/>
        <pc:sldMkLst>
          <pc:docMk/>
          <pc:sldMk cId="3105195980" sldId="638"/>
        </pc:sldMkLst>
        <pc:spChg chg="add mod">
          <ac:chgData name="OZKES Ali" userId="cf28cc13-589d-4f9b-977e-2ee1ebf2af99" providerId="ADAL" clId="{FA9AB2DD-0EE9-054F-92D3-0D675177B937}" dt="2023-03-09T11:43:19.518" v="515" actId="20577"/>
          <ac:spMkLst>
            <pc:docMk/>
            <pc:sldMk cId="3105195980" sldId="638"/>
            <ac:spMk id="7" creationId="{47823F43-D966-BD0B-FAA0-B4F004B24A50}"/>
          </ac:spMkLst>
        </pc:spChg>
        <pc:spChg chg="add mod">
          <ac:chgData name="OZKES Ali" userId="cf28cc13-589d-4f9b-977e-2ee1ebf2af99" providerId="ADAL" clId="{FA9AB2DD-0EE9-054F-92D3-0D675177B937}" dt="2023-03-09T11:41:48.682" v="452" actId="1038"/>
          <ac:spMkLst>
            <pc:docMk/>
            <pc:sldMk cId="3105195980" sldId="638"/>
            <ac:spMk id="8" creationId="{2A01129A-434A-1040-360A-3ECA0A754146}"/>
          </ac:spMkLst>
        </pc:spChg>
        <pc:spChg chg="mod">
          <ac:chgData name="OZKES Ali" userId="cf28cc13-589d-4f9b-977e-2ee1ebf2af99" providerId="ADAL" clId="{FA9AB2DD-0EE9-054F-92D3-0D675177B937}" dt="2023-03-09T11:42:20.749" v="471" actId="20577"/>
          <ac:spMkLst>
            <pc:docMk/>
            <pc:sldMk cId="3105195980" sldId="638"/>
            <ac:spMk id="17409" creationId="{478A7E4A-FA65-354A-A51F-88CF767C3668}"/>
          </ac:spMkLst>
        </pc:spChg>
        <pc:spChg chg="mod">
          <ac:chgData name="OZKES Ali" userId="cf28cc13-589d-4f9b-977e-2ee1ebf2af99" providerId="ADAL" clId="{FA9AB2DD-0EE9-054F-92D3-0D675177B937}" dt="2023-03-27T11:43:46.275" v="10799" actId="207"/>
          <ac:spMkLst>
            <pc:docMk/>
            <pc:sldMk cId="3105195980" sldId="638"/>
            <ac:spMk id="17410" creationId="{B47ECB29-031E-9B4A-9A0C-0E91F269FA46}"/>
          </ac:spMkLst>
        </pc:spChg>
        <pc:picChg chg="add mod">
          <ac:chgData name="OZKES Ali" userId="cf28cc13-589d-4f9b-977e-2ee1ebf2af99" providerId="ADAL" clId="{FA9AB2DD-0EE9-054F-92D3-0D675177B937}" dt="2023-03-09T11:40:54.856" v="391" actId="1076"/>
          <ac:picMkLst>
            <pc:docMk/>
            <pc:sldMk cId="3105195980" sldId="638"/>
            <ac:picMk id="4" creationId="{38366E9B-BA80-150F-A9FB-5317B2A6A219}"/>
          </ac:picMkLst>
        </pc:picChg>
        <pc:picChg chg="add mod">
          <ac:chgData name="OZKES Ali" userId="cf28cc13-589d-4f9b-977e-2ee1ebf2af99" providerId="ADAL" clId="{FA9AB2DD-0EE9-054F-92D3-0D675177B937}" dt="2023-03-09T11:41:03.842" v="395" actId="1076"/>
          <ac:picMkLst>
            <pc:docMk/>
            <pc:sldMk cId="3105195980" sldId="638"/>
            <ac:picMk id="6" creationId="{B18EE94C-DB23-0BCD-CEB2-98211B64089B}"/>
          </ac:picMkLst>
        </pc:picChg>
      </pc:sldChg>
      <pc:sldChg chg="modSp add mod">
        <pc:chgData name="OZKES Ali" userId="cf28cc13-589d-4f9b-977e-2ee1ebf2af99" providerId="ADAL" clId="{FA9AB2DD-0EE9-054F-92D3-0D675177B937}" dt="2023-04-04T14:42:16.478" v="11805" actId="20577"/>
        <pc:sldMkLst>
          <pc:docMk/>
          <pc:sldMk cId="3771324582" sldId="639"/>
        </pc:sldMkLst>
        <pc:spChg chg="mod">
          <ac:chgData name="OZKES Ali" userId="cf28cc13-589d-4f9b-977e-2ee1ebf2af99" providerId="ADAL" clId="{FA9AB2DD-0EE9-054F-92D3-0D675177B937}" dt="2023-04-04T14:42:16.478" v="11805" actId="20577"/>
          <ac:spMkLst>
            <pc:docMk/>
            <pc:sldMk cId="3771324582" sldId="639"/>
            <ac:spMk id="17410" creationId="{B47ECB29-031E-9B4A-9A0C-0E91F269FA46}"/>
          </ac:spMkLst>
        </pc:spChg>
      </pc:sldChg>
      <pc:sldChg chg="modSp add mod">
        <pc:chgData name="OZKES Ali" userId="cf28cc13-589d-4f9b-977e-2ee1ebf2af99" providerId="ADAL" clId="{FA9AB2DD-0EE9-054F-92D3-0D675177B937}" dt="2023-03-27T11:46:48.391" v="10856" actId="115"/>
        <pc:sldMkLst>
          <pc:docMk/>
          <pc:sldMk cId="1322585739" sldId="640"/>
        </pc:sldMkLst>
        <pc:spChg chg="mod">
          <ac:chgData name="OZKES Ali" userId="cf28cc13-589d-4f9b-977e-2ee1ebf2af99" providerId="ADAL" clId="{FA9AB2DD-0EE9-054F-92D3-0D675177B937}" dt="2023-03-27T11:46:48.391" v="10856" actId="115"/>
          <ac:spMkLst>
            <pc:docMk/>
            <pc:sldMk cId="1322585739" sldId="640"/>
            <ac:spMk id="17410" creationId="{B47ECB29-031E-9B4A-9A0C-0E91F269FA46}"/>
          </ac:spMkLst>
        </pc:spChg>
      </pc:sldChg>
      <pc:sldChg chg="modSp add mod">
        <pc:chgData name="OZKES Ali" userId="cf28cc13-589d-4f9b-977e-2ee1ebf2af99" providerId="ADAL" clId="{FA9AB2DD-0EE9-054F-92D3-0D675177B937}" dt="2023-03-27T11:48:33.112" v="10904" actId="207"/>
        <pc:sldMkLst>
          <pc:docMk/>
          <pc:sldMk cId="793958675" sldId="641"/>
        </pc:sldMkLst>
        <pc:spChg chg="mod">
          <ac:chgData name="OZKES Ali" userId="cf28cc13-589d-4f9b-977e-2ee1ebf2af99" providerId="ADAL" clId="{FA9AB2DD-0EE9-054F-92D3-0D675177B937}" dt="2023-03-27T11:47:05.751" v="10871" actId="20577"/>
          <ac:spMkLst>
            <pc:docMk/>
            <pc:sldMk cId="793958675" sldId="641"/>
            <ac:spMk id="17409" creationId="{478A7E4A-FA65-354A-A51F-88CF767C3668}"/>
          </ac:spMkLst>
        </pc:spChg>
        <pc:spChg chg="mod">
          <ac:chgData name="OZKES Ali" userId="cf28cc13-589d-4f9b-977e-2ee1ebf2af99" providerId="ADAL" clId="{FA9AB2DD-0EE9-054F-92D3-0D675177B937}" dt="2023-03-27T11:48:33.112" v="10904" actId="207"/>
          <ac:spMkLst>
            <pc:docMk/>
            <pc:sldMk cId="793958675" sldId="641"/>
            <ac:spMk id="17410" creationId="{B47ECB29-031E-9B4A-9A0C-0E91F269FA46}"/>
          </ac:spMkLst>
        </pc:spChg>
      </pc:sldChg>
      <pc:sldChg chg="modSp add mod">
        <pc:chgData name="OZKES Ali" userId="cf28cc13-589d-4f9b-977e-2ee1ebf2af99" providerId="ADAL" clId="{FA9AB2DD-0EE9-054F-92D3-0D675177B937}" dt="2023-03-27T11:52:34.932" v="11010" actId="20577"/>
        <pc:sldMkLst>
          <pc:docMk/>
          <pc:sldMk cId="1054728808" sldId="642"/>
        </pc:sldMkLst>
        <pc:spChg chg="mod">
          <ac:chgData name="OZKES Ali" userId="cf28cc13-589d-4f9b-977e-2ee1ebf2af99" providerId="ADAL" clId="{FA9AB2DD-0EE9-054F-92D3-0D675177B937}" dt="2023-03-09T12:06:55.288" v="1217" actId="1076"/>
          <ac:spMkLst>
            <pc:docMk/>
            <pc:sldMk cId="1054728808" sldId="642"/>
            <ac:spMk id="17409" creationId="{478A7E4A-FA65-354A-A51F-88CF767C3668}"/>
          </ac:spMkLst>
        </pc:spChg>
        <pc:spChg chg="mod">
          <ac:chgData name="OZKES Ali" userId="cf28cc13-589d-4f9b-977e-2ee1ebf2af99" providerId="ADAL" clId="{FA9AB2DD-0EE9-054F-92D3-0D675177B937}" dt="2023-03-27T11:52:34.932" v="11010" actId="20577"/>
          <ac:spMkLst>
            <pc:docMk/>
            <pc:sldMk cId="1054728808" sldId="642"/>
            <ac:spMk id="17410" creationId="{B47ECB29-031E-9B4A-9A0C-0E91F269FA46}"/>
          </ac:spMkLst>
        </pc:spChg>
      </pc:sldChg>
      <pc:sldChg chg="modSp add del mod ord">
        <pc:chgData name="OZKES Ali" userId="cf28cc13-589d-4f9b-977e-2ee1ebf2af99" providerId="ADAL" clId="{FA9AB2DD-0EE9-054F-92D3-0D675177B937}" dt="2023-03-09T11:58:19.088" v="979" actId="2696"/>
        <pc:sldMkLst>
          <pc:docMk/>
          <pc:sldMk cId="1952652827" sldId="642"/>
        </pc:sldMkLst>
        <pc:spChg chg="mod">
          <ac:chgData name="OZKES Ali" userId="cf28cc13-589d-4f9b-977e-2ee1ebf2af99" providerId="ADAL" clId="{FA9AB2DD-0EE9-054F-92D3-0D675177B937}" dt="2023-03-09T11:57:48.722" v="975" actId="20577"/>
          <ac:spMkLst>
            <pc:docMk/>
            <pc:sldMk cId="1952652827" sldId="642"/>
            <ac:spMk id="17409" creationId="{478A7E4A-FA65-354A-A51F-88CF767C3668}"/>
          </ac:spMkLst>
        </pc:spChg>
      </pc:sldChg>
      <pc:sldChg chg="modSp add mod">
        <pc:chgData name="OZKES Ali" userId="cf28cc13-589d-4f9b-977e-2ee1ebf2af99" providerId="ADAL" clId="{FA9AB2DD-0EE9-054F-92D3-0D675177B937}" dt="2023-03-27T11:53:28.011" v="11020" actId="20577"/>
        <pc:sldMkLst>
          <pc:docMk/>
          <pc:sldMk cId="1651445463" sldId="643"/>
        </pc:sldMkLst>
        <pc:spChg chg="mod">
          <ac:chgData name="OZKES Ali" userId="cf28cc13-589d-4f9b-977e-2ee1ebf2af99" providerId="ADAL" clId="{FA9AB2DD-0EE9-054F-92D3-0D675177B937}" dt="2023-03-09T12:07:16.098" v="1225" actId="20577"/>
          <ac:spMkLst>
            <pc:docMk/>
            <pc:sldMk cId="1651445463" sldId="643"/>
            <ac:spMk id="17409" creationId="{478A7E4A-FA65-354A-A51F-88CF767C3668}"/>
          </ac:spMkLst>
        </pc:spChg>
        <pc:spChg chg="mod">
          <ac:chgData name="OZKES Ali" userId="cf28cc13-589d-4f9b-977e-2ee1ebf2af99" providerId="ADAL" clId="{FA9AB2DD-0EE9-054F-92D3-0D675177B937}" dt="2023-03-27T11:53:28.011" v="11020" actId="20577"/>
          <ac:spMkLst>
            <pc:docMk/>
            <pc:sldMk cId="1651445463" sldId="643"/>
            <ac:spMk id="17410" creationId="{B47ECB29-031E-9B4A-9A0C-0E91F269FA46}"/>
          </ac:spMkLst>
        </pc:spChg>
      </pc:sldChg>
      <pc:sldChg chg="addSp delSp modSp add mod">
        <pc:chgData name="OZKES Ali" userId="cf28cc13-589d-4f9b-977e-2ee1ebf2af99" providerId="ADAL" clId="{FA9AB2DD-0EE9-054F-92D3-0D675177B937}" dt="2023-03-12T21:38:09.188" v="3108" actId="404"/>
        <pc:sldMkLst>
          <pc:docMk/>
          <pc:sldMk cId="2687084913" sldId="644"/>
        </pc:sldMkLst>
        <pc:spChg chg="mod">
          <ac:chgData name="OZKES Ali" userId="cf28cc13-589d-4f9b-977e-2ee1ebf2af99" providerId="ADAL" clId="{FA9AB2DD-0EE9-054F-92D3-0D675177B937}" dt="2023-03-12T21:38:09.188" v="3108" actId="404"/>
          <ac:spMkLst>
            <pc:docMk/>
            <pc:sldMk cId="2687084913" sldId="644"/>
            <ac:spMk id="17410" creationId="{B47ECB29-031E-9B4A-9A0C-0E91F269FA46}"/>
          </ac:spMkLst>
        </pc:spChg>
        <pc:picChg chg="add del mod">
          <ac:chgData name="OZKES Ali" userId="cf28cc13-589d-4f9b-977e-2ee1ebf2af99" providerId="ADAL" clId="{FA9AB2DD-0EE9-054F-92D3-0D675177B937}" dt="2023-03-09T14:35:05.225" v="1493" actId="478"/>
          <ac:picMkLst>
            <pc:docMk/>
            <pc:sldMk cId="2687084913" sldId="644"/>
            <ac:picMk id="4" creationId="{B31DACC7-76A8-F6B0-535F-89F0BCACCC61}"/>
          </ac:picMkLst>
        </pc:picChg>
        <pc:picChg chg="add del mod">
          <ac:chgData name="OZKES Ali" userId="cf28cc13-589d-4f9b-977e-2ee1ebf2af99" providerId="ADAL" clId="{FA9AB2DD-0EE9-054F-92D3-0D675177B937}" dt="2023-03-09T14:35:17.963" v="1497" actId="478"/>
          <ac:picMkLst>
            <pc:docMk/>
            <pc:sldMk cId="2687084913" sldId="644"/>
            <ac:picMk id="6" creationId="{E2D7C181-3786-5462-29DA-9A2A35EC6F64}"/>
          </ac:picMkLst>
        </pc:picChg>
        <pc:picChg chg="add mod">
          <ac:chgData name="OZKES Ali" userId="cf28cc13-589d-4f9b-977e-2ee1ebf2af99" providerId="ADAL" clId="{FA9AB2DD-0EE9-054F-92D3-0D675177B937}" dt="2023-03-09T14:40:02.106" v="1526" actId="1076"/>
          <ac:picMkLst>
            <pc:docMk/>
            <pc:sldMk cId="2687084913" sldId="644"/>
            <ac:picMk id="8" creationId="{76084190-FBD0-F19D-4841-DD02EB12BA04}"/>
          </ac:picMkLst>
        </pc:picChg>
      </pc:sldChg>
      <pc:sldChg chg="modSp add mod ord">
        <pc:chgData name="OZKES Ali" userId="cf28cc13-589d-4f9b-977e-2ee1ebf2af99" providerId="ADAL" clId="{FA9AB2DD-0EE9-054F-92D3-0D675177B937}" dt="2023-03-27T11:56:34.784" v="11056" actId="20577"/>
        <pc:sldMkLst>
          <pc:docMk/>
          <pc:sldMk cId="2541232917" sldId="645"/>
        </pc:sldMkLst>
        <pc:spChg chg="mod">
          <ac:chgData name="OZKES Ali" userId="cf28cc13-589d-4f9b-977e-2ee1ebf2af99" providerId="ADAL" clId="{FA9AB2DD-0EE9-054F-92D3-0D675177B937}" dt="2023-03-09T14:41:48.970" v="1583" actId="20577"/>
          <ac:spMkLst>
            <pc:docMk/>
            <pc:sldMk cId="2541232917" sldId="645"/>
            <ac:spMk id="17409" creationId="{478A7E4A-FA65-354A-A51F-88CF767C3668}"/>
          </ac:spMkLst>
        </pc:spChg>
        <pc:spChg chg="mod">
          <ac:chgData name="OZKES Ali" userId="cf28cc13-589d-4f9b-977e-2ee1ebf2af99" providerId="ADAL" clId="{FA9AB2DD-0EE9-054F-92D3-0D675177B937}" dt="2023-03-27T11:56:34.784" v="11056" actId="20577"/>
          <ac:spMkLst>
            <pc:docMk/>
            <pc:sldMk cId="2541232917" sldId="645"/>
            <ac:spMk id="17410" creationId="{B47ECB29-031E-9B4A-9A0C-0E91F269FA46}"/>
          </ac:spMkLst>
        </pc:spChg>
      </pc:sldChg>
      <pc:sldChg chg="modSp add mod">
        <pc:chgData name="OZKES Ali" userId="cf28cc13-589d-4f9b-977e-2ee1ebf2af99" providerId="ADAL" clId="{FA9AB2DD-0EE9-054F-92D3-0D675177B937}" dt="2023-03-27T11:56:38.720" v="11063" actId="20577"/>
        <pc:sldMkLst>
          <pc:docMk/>
          <pc:sldMk cId="368779553" sldId="646"/>
        </pc:sldMkLst>
        <pc:spChg chg="mod">
          <ac:chgData name="OZKES Ali" userId="cf28cc13-589d-4f9b-977e-2ee1ebf2af99" providerId="ADAL" clId="{FA9AB2DD-0EE9-054F-92D3-0D675177B937}" dt="2023-03-09T14:57:56.573" v="2044" actId="20577"/>
          <ac:spMkLst>
            <pc:docMk/>
            <pc:sldMk cId="368779553" sldId="646"/>
            <ac:spMk id="17409" creationId="{478A7E4A-FA65-354A-A51F-88CF767C3668}"/>
          </ac:spMkLst>
        </pc:spChg>
        <pc:spChg chg="mod">
          <ac:chgData name="OZKES Ali" userId="cf28cc13-589d-4f9b-977e-2ee1ebf2af99" providerId="ADAL" clId="{FA9AB2DD-0EE9-054F-92D3-0D675177B937}" dt="2023-03-27T11:56:38.720" v="11063" actId="20577"/>
          <ac:spMkLst>
            <pc:docMk/>
            <pc:sldMk cId="368779553" sldId="646"/>
            <ac:spMk id="17410" creationId="{B47ECB29-031E-9B4A-9A0C-0E91F269FA46}"/>
          </ac:spMkLst>
        </pc:spChg>
      </pc:sldChg>
      <pc:sldChg chg="modSp add mod">
        <pc:chgData name="OZKES Ali" userId="cf28cc13-589d-4f9b-977e-2ee1ebf2af99" providerId="ADAL" clId="{FA9AB2DD-0EE9-054F-92D3-0D675177B937}" dt="2023-03-27T11:58:55.762" v="11097" actId="20577"/>
        <pc:sldMkLst>
          <pc:docMk/>
          <pc:sldMk cId="2197892465" sldId="647"/>
        </pc:sldMkLst>
        <pc:spChg chg="mod">
          <ac:chgData name="OZKES Ali" userId="cf28cc13-589d-4f9b-977e-2ee1ebf2af99" providerId="ADAL" clId="{FA9AB2DD-0EE9-054F-92D3-0D675177B937}" dt="2023-03-09T15:01:55.576" v="2127" actId="20577"/>
          <ac:spMkLst>
            <pc:docMk/>
            <pc:sldMk cId="2197892465" sldId="647"/>
            <ac:spMk id="17409" creationId="{478A7E4A-FA65-354A-A51F-88CF767C3668}"/>
          </ac:spMkLst>
        </pc:spChg>
        <pc:spChg chg="mod">
          <ac:chgData name="OZKES Ali" userId="cf28cc13-589d-4f9b-977e-2ee1ebf2af99" providerId="ADAL" clId="{FA9AB2DD-0EE9-054F-92D3-0D675177B937}" dt="2023-03-27T11:58:55.762" v="11097" actId="20577"/>
          <ac:spMkLst>
            <pc:docMk/>
            <pc:sldMk cId="2197892465" sldId="647"/>
            <ac:spMk id="17410" creationId="{B47ECB29-031E-9B4A-9A0C-0E91F269FA46}"/>
          </ac:spMkLst>
        </pc:spChg>
      </pc:sldChg>
      <pc:sldChg chg="modSp add mod">
        <pc:chgData name="OZKES Ali" userId="cf28cc13-589d-4f9b-977e-2ee1ebf2af99" providerId="ADAL" clId="{FA9AB2DD-0EE9-054F-92D3-0D675177B937}" dt="2023-03-17T15:15:32.939" v="10570" actId="20577"/>
        <pc:sldMkLst>
          <pc:docMk/>
          <pc:sldMk cId="1269654775" sldId="648"/>
        </pc:sldMkLst>
        <pc:spChg chg="mod">
          <ac:chgData name="OZKES Ali" userId="cf28cc13-589d-4f9b-977e-2ee1ebf2af99" providerId="ADAL" clId="{FA9AB2DD-0EE9-054F-92D3-0D675177B937}" dt="2023-03-09T15:09:23.797" v="2552" actId="20577"/>
          <ac:spMkLst>
            <pc:docMk/>
            <pc:sldMk cId="1269654775" sldId="648"/>
            <ac:spMk id="17409" creationId="{478A7E4A-FA65-354A-A51F-88CF767C3668}"/>
          </ac:spMkLst>
        </pc:spChg>
        <pc:spChg chg="mod">
          <ac:chgData name="OZKES Ali" userId="cf28cc13-589d-4f9b-977e-2ee1ebf2af99" providerId="ADAL" clId="{FA9AB2DD-0EE9-054F-92D3-0D675177B937}" dt="2023-03-17T15:15:32.939" v="10570" actId="20577"/>
          <ac:spMkLst>
            <pc:docMk/>
            <pc:sldMk cId="1269654775" sldId="648"/>
            <ac:spMk id="17410" creationId="{B47ECB29-031E-9B4A-9A0C-0E91F269FA46}"/>
          </ac:spMkLst>
        </pc:spChg>
      </pc:sldChg>
      <pc:sldChg chg="modSp add mod ord">
        <pc:chgData name="OZKES Ali" userId="cf28cc13-589d-4f9b-977e-2ee1ebf2af99" providerId="ADAL" clId="{FA9AB2DD-0EE9-054F-92D3-0D675177B937}" dt="2023-03-09T15:28:23.364" v="3077" actId="113"/>
        <pc:sldMkLst>
          <pc:docMk/>
          <pc:sldMk cId="438354040" sldId="649"/>
        </pc:sldMkLst>
        <pc:spChg chg="mod">
          <ac:chgData name="OZKES Ali" userId="cf28cc13-589d-4f9b-977e-2ee1ebf2af99" providerId="ADAL" clId="{FA9AB2DD-0EE9-054F-92D3-0D675177B937}" dt="2023-03-09T15:19:10.475" v="2922" actId="20577"/>
          <ac:spMkLst>
            <pc:docMk/>
            <pc:sldMk cId="438354040" sldId="649"/>
            <ac:spMk id="17409" creationId="{478A7E4A-FA65-354A-A51F-88CF767C3668}"/>
          </ac:spMkLst>
        </pc:spChg>
        <pc:spChg chg="mod">
          <ac:chgData name="OZKES Ali" userId="cf28cc13-589d-4f9b-977e-2ee1ebf2af99" providerId="ADAL" clId="{FA9AB2DD-0EE9-054F-92D3-0D675177B937}" dt="2023-03-09T15:28:23.364" v="3077" actId="113"/>
          <ac:spMkLst>
            <pc:docMk/>
            <pc:sldMk cId="438354040" sldId="649"/>
            <ac:spMk id="17410" creationId="{B47ECB29-031E-9B4A-9A0C-0E91F269FA46}"/>
          </ac:spMkLst>
        </pc:spChg>
      </pc:sldChg>
      <pc:sldChg chg="addSp delSp modSp add mod">
        <pc:chgData name="OZKES Ali" userId="cf28cc13-589d-4f9b-977e-2ee1ebf2af99" providerId="ADAL" clId="{FA9AB2DD-0EE9-054F-92D3-0D675177B937}" dt="2023-03-27T12:04:56.441" v="11288" actId="113"/>
        <pc:sldMkLst>
          <pc:docMk/>
          <pc:sldMk cId="626996390" sldId="650"/>
        </pc:sldMkLst>
        <pc:spChg chg="mod">
          <ac:chgData name="OZKES Ali" userId="cf28cc13-589d-4f9b-977e-2ee1ebf2af99" providerId="ADAL" clId="{FA9AB2DD-0EE9-054F-92D3-0D675177B937}" dt="2023-03-27T12:04:56.441" v="11288" actId="113"/>
          <ac:spMkLst>
            <pc:docMk/>
            <pc:sldMk cId="626996390" sldId="650"/>
            <ac:spMk id="6" creationId="{8441F7F5-E8FB-AA88-E93B-AB905088DB1B}"/>
          </ac:spMkLst>
        </pc:spChg>
        <pc:spChg chg="add del">
          <ac:chgData name="OZKES Ali" userId="cf28cc13-589d-4f9b-977e-2ee1ebf2af99" providerId="ADAL" clId="{FA9AB2DD-0EE9-054F-92D3-0D675177B937}" dt="2023-03-12T22:44:33.840" v="3331" actId="478"/>
          <ac:spMkLst>
            <pc:docMk/>
            <pc:sldMk cId="626996390" sldId="650"/>
            <ac:spMk id="7" creationId="{0691E935-959D-B29A-F3CC-42D92814EFD2}"/>
          </ac:spMkLst>
        </pc:spChg>
        <pc:spChg chg="del">
          <ac:chgData name="OZKES Ali" userId="cf28cc13-589d-4f9b-977e-2ee1ebf2af99" providerId="ADAL" clId="{FA9AB2DD-0EE9-054F-92D3-0D675177B937}" dt="2023-03-12T22:44:35.023" v="3333" actId="478"/>
          <ac:spMkLst>
            <pc:docMk/>
            <pc:sldMk cId="626996390" sldId="650"/>
            <ac:spMk id="8" creationId="{E731BE6D-A73A-0F68-5312-32306EA4D5A7}"/>
          </ac:spMkLst>
        </pc:spChg>
        <pc:spChg chg="del">
          <ac:chgData name="OZKES Ali" userId="cf28cc13-589d-4f9b-977e-2ee1ebf2af99" providerId="ADAL" clId="{FA9AB2DD-0EE9-054F-92D3-0D675177B937}" dt="2023-03-12T22:44:34.352" v="3332" actId="478"/>
          <ac:spMkLst>
            <pc:docMk/>
            <pc:sldMk cId="626996390" sldId="650"/>
            <ac:spMk id="9" creationId="{8DD054E1-B621-9A61-83EA-3EC9762923D6}"/>
          </ac:spMkLst>
        </pc:spChg>
        <pc:spChg chg="add mod">
          <ac:chgData name="OZKES Ali" userId="cf28cc13-589d-4f9b-977e-2ee1ebf2af99" providerId="ADAL" clId="{FA9AB2DD-0EE9-054F-92D3-0D675177B937}" dt="2023-03-12T22:57:14.556" v="3605" actId="1076"/>
          <ac:spMkLst>
            <pc:docMk/>
            <pc:sldMk cId="626996390" sldId="650"/>
            <ac:spMk id="42" creationId="{459DF116-C36D-44C9-BB42-269D2F419A45}"/>
          </ac:spMkLst>
        </pc:spChg>
        <pc:spChg chg="add mod">
          <ac:chgData name="OZKES Ali" userId="cf28cc13-589d-4f9b-977e-2ee1ebf2af99" providerId="ADAL" clId="{FA9AB2DD-0EE9-054F-92D3-0D675177B937}" dt="2023-03-12T22:58:08.451" v="3612" actId="20577"/>
          <ac:spMkLst>
            <pc:docMk/>
            <pc:sldMk cId="626996390" sldId="650"/>
            <ac:spMk id="43" creationId="{99569B4E-B80C-62B9-24B3-D4F46C273BBA}"/>
          </ac:spMkLst>
        </pc:spChg>
        <pc:picChg chg="del">
          <ac:chgData name="OZKES Ali" userId="cf28cc13-589d-4f9b-977e-2ee1ebf2af99" providerId="ADAL" clId="{FA9AB2DD-0EE9-054F-92D3-0D675177B937}" dt="2023-03-12T22:44:30.281" v="3328" actId="478"/>
          <ac:picMkLst>
            <pc:docMk/>
            <pc:sldMk cId="626996390" sldId="650"/>
            <ac:picMk id="4" creationId="{EFB29012-13D7-FEC3-45AB-1325AE598572}"/>
          </ac:picMkLst>
        </pc:picChg>
        <pc:picChg chg="add mod">
          <ac:chgData name="OZKES Ali" userId="cf28cc13-589d-4f9b-977e-2ee1ebf2af99" providerId="ADAL" clId="{FA9AB2DD-0EE9-054F-92D3-0D675177B937}" dt="2023-03-12T22:45:16.497" v="3343" actId="1038"/>
          <ac:picMkLst>
            <pc:docMk/>
            <pc:sldMk cId="626996390" sldId="650"/>
            <ac:picMk id="5" creationId="{258EFA87-0983-9DA6-5886-313A981090BE}"/>
          </ac:picMkLst>
        </pc:picChg>
        <pc:cxnChg chg="add">
          <ac:chgData name="OZKES Ali" userId="cf28cc13-589d-4f9b-977e-2ee1ebf2af99" providerId="ADAL" clId="{FA9AB2DD-0EE9-054F-92D3-0D675177B937}" dt="2023-03-12T22:51:05.669" v="3531" actId="11529"/>
          <ac:cxnSpMkLst>
            <pc:docMk/>
            <pc:sldMk cId="626996390" sldId="650"/>
            <ac:cxnSpMk id="11" creationId="{13223AFE-C600-00B1-B941-8B9DACE3D2F5}"/>
          </ac:cxnSpMkLst>
        </pc:cxnChg>
        <pc:cxnChg chg="add del mod">
          <ac:chgData name="OZKES Ali" userId="cf28cc13-589d-4f9b-977e-2ee1ebf2af99" providerId="ADAL" clId="{FA9AB2DD-0EE9-054F-92D3-0D675177B937}" dt="2023-03-12T22:56:20.723" v="3589" actId="478"/>
          <ac:cxnSpMkLst>
            <pc:docMk/>
            <pc:sldMk cId="626996390" sldId="650"/>
            <ac:cxnSpMk id="12" creationId="{53CEB1D5-F991-02BE-6A7C-E56BA9907165}"/>
          </ac:cxnSpMkLst>
        </pc:cxnChg>
        <pc:cxnChg chg="add del mod">
          <ac:chgData name="OZKES Ali" userId="cf28cc13-589d-4f9b-977e-2ee1ebf2af99" providerId="ADAL" clId="{FA9AB2DD-0EE9-054F-92D3-0D675177B937}" dt="2023-03-12T22:56:21.551" v="3590" actId="478"/>
          <ac:cxnSpMkLst>
            <pc:docMk/>
            <pc:sldMk cId="626996390" sldId="650"/>
            <ac:cxnSpMk id="18" creationId="{2B9E3319-90AF-347E-2BA8-62124B0C234D}"/>
          </ac:cxnSpMkLst>
        </pc:cxnChg>
        <pc:cxnChg chg="add del mod">
          <ac:chgData name="OZKES Ali" userId="cf28cc13-589d-4f9b-977e-2ee1ebf2af99" providerId="ADAL" clId="{FA9AB2DD-0EE9-054F-92D3-0D675177B937}" dt="2023-03-12T22:56:22.260" v="3591" actId="478"/>
          <ac:cxnSpMkLst>
            <pc:docMk/>
            <pc:sldMk cId="626996390" sldId="650"/>
            <ac:cxnSpMk id="21" creationId="{64646D56-1A8C-0B5D-3C01-C28A19656136}"/>
          </ac:cxnSpMkLst>
        </pc:cxnChg>
        <pc:cxnChg chg="add del mod">
          <ac:chgData name="OZKES Ali" userId="cf28cc13-589d-4f9b-977e-2ee1ebf2af99" providerId="ADAL" clId="{FA9AB2DD-0EE9-054F-92D3-0D675177B937}" dt="2023-03-12T22:56:23.612" v="3593" actId="478"/>
          <ac:cxnSpMkLst>
            <pc:docMk/>
            <pc:sldMk cId="626996390" sldId="650"/>
            <ac:cxnSpMk id="26" creationId="{1037162B-CE30-D8B2-A298-B2F3CB10714A}"/>
          </ac:cxnSpMkLst>
        </pc:cxnChg>
        <pc:cxnChg chg="add del mod">
          <ac:chgData name="OZKES Ali" userId="cf28cc13-589d-4f9b-977e-2ee1ebf2af99" providerId="ADAL" clId="{FA9AB2DD-0EE9-054F-92D3-0D675177B937}" dt="2023-03-12T22:56:22.891" v="3592" actId="478"/>
          <ac:cxnSpMkLst>
            <pc:docMk/>
            <pc:sldMk cId="626996390" sldId="650"/>
            <ac:cxnSpMk id="30" creationId="{481A6F90-48A5-DD15-AA37-92B168CABA5E}"/>
          </ac:cxnSpMkLst>
        </pc:cxnChg>
        <pc:cxnChg chg="add del mod">
          <ac:chgData name="OZKES Ali" userId="cf28cc13-589d-4f9b-977e-2ee1ebf2af99" providerId="ADAL" clId="{FA9AB2DD-0EE9-054F-92D3-0D675177B937}" dt="2023-03-12T22:56:24.347" v="3594" actId="478"/>
          <ac:cxnSpMkLst>
            <pc:docMk/>
            <pc:sldMk cId="626996390" sldId="650"/>
            <ac:cxnSpMk id="33" creationId="{F3875D33-7ED6-1EF5-9124-89D4C3813A00}"/>
          </ac:cxnSpMkLst>
        </pc:cxnChg>
        <pc:cxnChg chg="add del mod">
          <ac:chgData name="OZKES Ali" userId="cf28cc13-589d-4f9b-977e-2ee1ebf2af99" providerId="ADAL" clId="{FA9AB2DD-0EE9-054F-92D3-0D675177B937}" dt="2023-03-12T22:56:25.220" v="3595" actId="478"/>
          <ac:cxnSpMkLst>
            <pc:docMk/>
            <pc:sldMk cId="626996390" sldId="650"/>
            <ac:cxnSpMk id="37" creationId="{18EEDC96-1A30-5604-B94E-A8C9DAAA6C96}"/>
          </ac:cxnSpMkLst>
        </pc:cxnChg>
        <pc:cxnChg chg="add mod">
          <ac:chgData name="OZKES Ali" userId="cf28cc13-589d-4f9b-977e-2ee1ebf2af99" providerId="ADAL" clId="{FA9AB2DD-0EE9-054F-92D3-0D675177B937}" dt="2023-03-12T22:56:33.101" v="3598" actId="14100"/>
          <ac:cxnSpMkLst>
            <pc:docMk/>
            <pc:sldMk cId="626996390" sldId="650"/>
            <ac:cxnSpMk id="39" creationId="{6ECFDBED-4FA3-C384-A1A6-AEBB89AC52D8}"/>
          </ac:cxnSpMkLst>
        </pc:cxnChg>
      </pc:sldChg>
      <pc:sldChg chg="addSp delSp modSp add mod ord">
        <pc:chgData name="OZKES Ali" userId="cf28cc13-589d-4f9b-977e-2ee1ebf2af99" providerId="ADAL" clId="{FA9AB2DD-0EE9-054F-92D3-0D675177B937}" dt="2023-03-27T12:04:27.914" v="11284" actId="113"/>
        <pc:sldMkLst>
          <pc:docMk/>
          <pc:sldMk cId="584039330" sldId="651"/>
        </pc:sldMkLst>
        <pc:spChg chg="mod">
          <ac:chgData name="OZKES Ali" userId="cf28cc13-589d-4f9b-977e-2ee1ebf2af99" providerId="ADAL" clId="{FA9AB2DD-0EE9-054F-92D3-0D675177B937}" dt="2023-03-27T12:04:27.914" v="11284" actId="113"/>
          <ac:spMkLst>
            <pc:docMk/>
            <pc:sldMk cId="584039330" sldId="651"/>
            <ac:spMk id="6" creationId="{8441F7F5-E8FB-AA88-E93B-AB905088DB1B}"/>
          </ac:spMkLst>
        </pc:spChg>
        <pc:picChg chg="add del">
          <ac:chgData name="OZKES Ali" userId="cf28cc13-589d-4f9b-977e-2ee1ebf2af99" providerId="ADAL" clId="{FA9AB2DD-0EE9-054F-92D3-0D675177B937}" dt="2023-03-12T22:55:11.682" v="3583" actId="478"/>
          <ac:picMkLst>
            <pc:docMk/>
            <pc:sldMk cId="584039330" sldId="651"/>
            <ac:picMk id="5" creationId="{258EFA87-0983-9DA6-5886-313A981090BE}"/>
          </ac:picMkLst>
        </pc:picChg>
        <pc:cxnChg chg="add del">
          <ac:chgData name="OZKES Ali" userId="cf28cc13-589d-4f9b-977e-2ee1ebf2af99" providerId="ADAL" clId="{FA9AB2DD-0EE9-054F-92D3-0D675177B937}" dt="2023-03-12T22:55:08.926" v="3580" actId="478"/>
          <ac:cxnSpMkLst>
            <pc:docMk/>
            <pc:sldMk cId="584039330" sldId="651"/>
            <ac:cxnSpMk id="11" creationId="{13223AFE-C600-00B1-B941-8B9DACE3D2F5}"/>
          </ac:cxnSpMkLst>
        </pc:cxnChg>
        <pc:cxnChg chg="add del">
          <ac:chgData name="OZKES Ali" userId="cf28cc13-589d-4f9b-977e-2ee1ebf2af99" providerId="ADAL" clId="{FA9AB2DD-0EE9-054F-92D3-0D675177B937}" dt="2023-03-12T22:55:08.109" v="3579" actId="478"/>
          <ac:cxnSpMkLst>
            <pc:docMk/>
            <pc:sldMk cId="584039330" sldId="651"/>
            <ac:cxnSpMk id="12" creationId="{53CEB1D5-F991-02BE-6A7C-E56BA9907165}"/>
          </ac:cxnSpMkLst>
        </pc:cxnChg>
        <pc:cxnChg chg="del">
          <ac:chgData name="OZKES Ali" userId="cf28cc13-589d-4f9b-977e-2ee1ebf2af99" providerId="ADAL" clId="{FA9AB2DD-0EE9-054F-92D3-0D675177B937}" dt="2023-03-12T22:54:41.707" v="3570" actId="478"/>
          <ac:cxnSpMkLst>
            <pc:docMk/>
            <pc:sldMk cId="584039330" sldId="651"/>
            <ac:cxnSpMk id="18" creationId="{2B9E3319-90AF-347E-2BA8-62124B0C234D}"/>
          </ac:cxnSpMkLst>
        </pc:cxnChg>
        <pc:cxnChg chg="add del">
          <ac:chgData name="OZKES Ali" userId="cf28cc13-589d-4f9b-977e-2ee1ebf2af99" providerId="ADAL" clId="{FA9AB2DD-0EE9-054F-92D3-0D675177B937}" dt="2023-03-12T22:55:09.737" v="3581" actId="478"/>
          <ac:cxnSpMkLst>
            <pc:docMk/>
            <pc:sldMk cId="584039330" sldId="651"/>
            <ac:cxnSpMk id="21" creationId="{64646D56-1A8C-0B5D-3C01-C28A19656136}"/>
          </ac:cxnSpMkLst>
        </pc:cxnChg>
        <pc:cxnChg chg="del">
          <ac:chgData name="OZKES Ali" userId="cf28cc13-589d-4f9b-977e-2ee1ebf2af99" providerId="ADAL" clId="{FA9AB2DD-0EE9-054F-92D3-0D675177B937}" dt="2023-03-12T22:55:16.435" v="3587" actId="478"/>
          <ac:cxnSpMkLst>
            <pc:docMk/>
            <pc:sldMk cId="584039330" sldId="651"/>
            <ac:cxnSpMk id="26" creationId="{1037162B-CE30-D8B2-A298-B2F3CB10714A}"/>
          </ac:cxnSpMkLst>
        </pc:cxnChg>
        <pc:cxnChg chg="del">
          <ac:chgData name="OZKES Ali" userId="cf28cc13-589d-4f9b-977e-2ee1ebf2af99" providerId="ADAL" clId="{FA9AB2DD-0EE9-054F-92D3-0D675177B937}" dt="2023-03-12T22:55:13.093" v="3584" actId="478"/>
          <ac:cxnSpMkLst>
            <pc:docMk/>
            <pc:sldMk cId="584039330" sldId="651"/>
            <ac:cxnSpMk id="30" creationId="{481A6F90-48A5-DD15-AA37-92B168CABA5E}"/>
          </ac:cxnSpMkLst>
        </pc:cxnChg>
        <pc:cxnChg chg="del">
          <ac:chgData name="OZKES Ali" userId="cf28cc13-589d-4f9b-977e-2ee1ebf2af99" providerId="ADAL" clId="{FA9AB2DD-0EE9-054F-92D3-0D675177B937}" dt="2023-03-12T22:55:14.492" v="3585" actId="478"/>
          <ac:cxnSpMkLst>
            <pc:docMk/>
            <pc:sldMk cId="584039330" sldId="651"/>
            <ac:cxnSpMk id="33" creationId="{F3875D33-7ED6-1EF5-9124-89D4C3813A00}"/>
          </ac:cxnSpMkLst>
        </pc:cxnChg>
        <pc:cxnChg chg="del">
          <ac:chgData name="OZKES Ali" userId="cf28cc13-589d-4f9b-977e-2ee1ebf2af99" providerId="ADAL" clId="{FA9AB2DD-0EE9-054F-92D3-0D675177B937}" dt="2023-03-12T22:55:15.570" v="3586" actId="478"/>
          <ac:cxnSpMkLst>
            <pc:docMk/>
            <pc:sldMk cId="584039330" sldId="651"/>
            <ac:cxnSpMk id="37" creationId="{18EEDC96-1A30-5604-B94E-A8C9DAAA6C96}"/>
          </ac:cxnSpMkLst>
        </pc:cxnChg>
      </pc:sldChg>
      <pc:sldChg chg="modSp add mod">
        <pc:chgData name="OZKES Ali" userId="cf28cc13-589d-4f9b-977e-2ee1ebf2af99" providerId="ADAL" clId="{FA9AB2DD-0EE9-054F-92D3-0D675177B937}" dt="2023-03-27T12:05:16.051" v="11290" actId="113"/>
        <pc:sldMkLst>
          <pc:docMk/>
          <pc:sldMk cId="191508920" sldId="652"/>
        </pc:sldMkLst>
        <pc:spChg chg="mod">
          <ac:chgData name="OZKES Ali" userId="cf28cc13-589d-4f9b-977e-2ee1ebf2af99" providerId="ADAL" clId="{FA9AB2DD-0EE9-054F-92D3-0D675177B937}" dt="2023-03-27T12:05:16.051" v="11290" actId="113"/>
          <ac:spMkLst>
            <pc:docMk/>
            <pc:sldMk cId="191508920" sldId="652"/>
            <ac:spMk id="6" creationId="{8441F7F5-E8FB-AA88-E93B-AB905088DB1B}"/>
          </ac:spMkLst>
        </pc:spChg>
      </pc:sldChg>
      <pc:sldChg chg="addSp delSp modSp add mod">
        <pc:chgData name="OZKES Ali" userId="cf28cc13-589d-4f9b-977e-2ee1ebf2af99" providerId="ADAL" clId="{FA9AB2DD-0EE9-054F-92D3-0D675177B937}" dt="2023-03-27T12:05:52.948" v="11300" actId="113"/>
        <pc:sldMkLst>
          <pc:docMk/>
          <pc:sldMk cId="2383638658" sldId="653"/>
        </pc:sldMkLst>
        <pc:spChg chg="mod">
          <ac:chgData name="OZKES Ali" userId="cf28cc13-589d-4f9b-977e-2ee1ebf2af99" providerId="ADAL" clId="{FA9AB2DD-0EE9-054F-92D3-0D675177B937}" dt="2023-03-27T12:05:52.948" v="11300" actId="113"/>
          <ac:spMkLst>
            <pc:docMk/>
            <pc:sldMk cId="2383638658" sldId="653"/>
            <ac:spMk id="6" creationId="{8441F7F5-E8FB-AA88-E93B-AB905088DB1B}"/>
          </ac:spMkLst>
        </pc:spChg>
        <pc:picChg chg="add mod">
          <ac:chgData name="OZKES Ali" userId="cf28cc13-589d-4f9b-977e-2ee1ebf2af99" providerId="ADAL" clId="{FA9AB2DD-0EE9-054F-92D3-0D675177B937}" dt="2023-03-12T22:58:50.347" v="3619" actId="1076"/>
          <ac:picMkLst>
            <pc:docMk/>
            <pc:sldMk cId="2383638658" sldId="653"/>
            <ac:picMk id="4" creationId="{DAF8DBA5-688C-6D8F-7A81-7E714D04557A}"/>
          </ac:picMkLst>
        </pc:picChg>
        <pc:picChg chg="del">
          <ac:chgData name="OZKES Ali" userId="cf28cc13-589d-4f9b-977e-2ee1ebf2af99" providerId="ADAL" clId="{FA9AB2DD-0EE9-054F-92D3-0D675177B937}" dt="2023-03-12T22:58:46.795" v="3618" actId="478"/>
          <ac:picMkLst>
            <pc:docMk/>
            <pc:sldMk cId="2383638658" sldId="653"/>
            <ac:picMk id="5" creationId="{258EFA87-0983-9DA6-5886-313A981090BE}"/>
          </ac:picMkLst>
        </pc:picChg>
        <pc:cxnChg chg="add mod">
          <ac:chgData name="OZKES Ali" userId="cf28cc13-589d-4f9b-977e-2ee1ebf2af99" providerId="ADAL" clId="{FA9AB2DD-0EE9-054F-92D3-0D675177B937}" dt="2023-03-12T23:00:20.286" v="3781" actId="1076"/>
          <ac:cxnSpMkLst>
            <pc:docMk/>
            <pc:sldMk cId="2383638658" sldId="653"/>
            <ac:cxnSpMk id="7" creationId="{CE5665B3-ED97-7E2E-E7A4-22A62BC1DD71}"/>
          </ac:cxnSpMkLst>
        </pc:cxnChg>
        <pc:cxnChg chg="add mod">
          <ac:chgData name="OZKES Ali" userId="cf28cc13-589d-4f9b-977e-2ee1ebf2af99" providerId="ADAL" clId="{FA9AB2DD-0EE9-054F-92D3-0D675177B937}" dt="2023-03-12T23:00:31.171" v="3785" actId="14100"/>
          <ac:cxnSpMkLst>
            <pc:docMk/>
            <pc:sldMk cId="2383638658" sldId="653"/>
            <ac:cxnSpMk id="9" creationId="{AACF1211-6AC4-1103-3E7C-9DBA8E9691CA}"/>
          </ac:cxnSpMkLst>
        </pc:cxnChg>
        <pc:cxnChg chg="add mod">
          <ac:chgData name="OZKES Ali" userId="cf28cc13-589d-4f9b-977e-2ee1ebf2af99" providerId="ADAL" clId="{FA9AB2DD-0EE9-054F-92D3-0D675177B937}" dt="2023-03-12T23:01:18.049" v="3796" actId="14100"/>
          <ac:cxnSpMkLst>
            <pc:docMk/>
            <pc:sldMk cId="2383638658" sldId="653"/>
            <ac:cxnSpMk id="12" creationId="{2065ECC4-5CBA-A977-B3AF-14A62360B867}"/>
          </ac:cxnSpMkLst>
        </pc:cxnChg>
      </pc:sldChg>
      <pc:sldChg chg="addSp delSp modSp add mod">
        <pc:chgData name="OZKES Ali" userId="cf28cc13-589d-4f9b-977e-2ee1ebf2af99" providerId="ADAL" clId="{FA9AB2DD-0EE9-054F-92D3-0D675177B937}" dt="2023-03-27T12:05:58.582" v="11301" actId="113"/>
        <pc:sldMkLst>
          <pc:docMk/>
          <pc:sldMk cId="27574591" sldId="654"/>
        </pc:sldMkLst>
        <pc:spChg chg="mod">
          <ac:chgData name="OZKES Ali" userId="cf28cc13-589d-4f9b-977e-2ee1ebf2af99" providerId="ADAL" clId="{FA9AB2DD-0EE9-054F-92D3-0D675177B937}" dt="2023-03-27T12:05:58.582" v="11301" actId="113"/>
          <ac:spMkLst>
            <pc:docMk/>
            <pc:sldMk cId="27574591" sldId="654"/>
            <ac:spMk id="6" creationId="{8441F7F5-E8FB-AA88-E93B-AB905088DB1B}"/>
          </ac:spMkLst>
        </pc:spChg>
        <pc:picChg chg="del">
          <ac:chgData name="OZKES Ali" userId="cf28cc13-589d-4f9b-977e-2ee1ebf2af99" providerId="ADAL" clId="{FA9AB2DD-0EE9-054F-92D3-0D675177B937}" dt="2023-03-12T23:02:06.866" v="3805" actId="478"/>
          <ac:picMkLst>
            <pc:docMk/>
            <pc:sldMk cId="27574591" sldId="654"/>
            <ac:picMk id="4" creationId="{DAF8DBA5-688C-6D8F-7A81-7E714D04557A}"/>
          </ac:picMkLst>
        </pc:picChg>
        <pc:picChg chg="add mod">
          <ac:chgData name="OZKES Ali" userId="cf28cc13-589d-4f9b-977e-2ee1ebf2af99" providerId="ADAL" clId="{FA9AB2DD-0EE9-054F-92D3-0D675177B937}" dt="2023-03-12T23:02:16.196" v="3830" actId="1076"/>
          <ac:picMkLst>
            <pc:docMk/>
            <pc:sldMk cId="27574591" sldId="654"/>
            <ac:picMk id="5" creationId="{35174B03-DB79-7B05-261D-79260FDBD554}"/>
          </ac:picMkLst>
        </pc:picChg>
        <pc:cxnChg chg="del">
          <ac:chgData name="OZKES Ali" userId="cf28cc13-589d-4f9b-977e-2ee1ebf2af99" providerId="ADAL" clId="{FA9AB2DD-0EE9-054F-92D3-0D675177B937}" dt="2023-03-12T23:01:50.923" v="3799" actId="478"/>
          <ac:cxnSpMkLst>
            <pc:docMk/>
            <pc:sldMk cId="27574591" sldId="654"/>
            <ac:cxnSpMk id="7" creationId="{CE5665B3-ED97-7E2E-E7A4-22A62BC1DD71}"/>
          </ac:cxnSpMkLst>
        </pc:cxnChg>
        <pc:cxnChg chg="add mod">
          <ac:chgData name="OZKES Ali" userId="cf28cc13-589d-4f9b-977e-2ee1ebf2af99" providerId="ADAL" clId="{FA9AB2DD-0EE9-054F-92D3-0D675177B937}" dt="2023-03-12T23:03:29.653" v="3857" actId="14100"/>
          <ac:cxnSpMkLst>
            <pc:docMk/>
            <pc:sldMk cId="27574591" sldId="654"/>
            <ac:cxnSpMk id="8" creationId="{7A186B16-A336-9D97-FBE6-9BC480FF4379}"/>
          </ac:cxnSpMkLst>
        </pc:cxnChg>
        <pc:cxnChg chg="del">
          <ac:chgData name="OZKES Ali" userId="cf28cc13-589d-4f9b-977e-2ee1ebf2af99" providerId="ADAL" clId="{FA9AB2DD-0EE9-054F-92D3-0D675177B937}" dt="2023-03-12T23:01:49.811" v="3798" actId="478"/>
          <ac:cxnSpMkLst>
            <pc:docMk/>
            <pc:sldMk cId="27574591" sldId="654"/>
            <ac:cxnSpMk id="9" creationId="{AACF1211-6AC4-1103-3E7C-9DBA8E9691CA}"/>
          </ac:cxnSpMkLst>
        </pc:cxnChg>
        <pc:cxnChg chg="del">
          <ac:chgData name="OZKES Ali" userId="cf28cc13-589d-4f9b-977e-2ee1ebf2af99" providerId="ADAL" clId="{FA9AB2DD-0EE9-054F-92D3-0D675177B937}" dt="2023-03-12T23:01:52.244" v="3800" actId="478"/>
          <ac:cxnSpMkLst>
            <pc:docMk/>
            <pc:sldMk cId="27574591" sldId="654"/>
            <ac:cxnSpMk id="12" creationId="{2065ECC4-5CBA-A977-B3AF-14A62360B867}"/>
          </ac:cxnSpMkLst>
        </pc:cxnChg>
      </pc:sldChg>
      <pc:sldChg chg="addSp delSp modSp add mod">
        <pc:chgData name="OZKES Ali" userId="cf28cc13-589d-4f9b-977e-2ee1ebf2af99" providerId="ADAL" clId="{FA9AB2DD-0EE9-054F-92D3-0D675177B937}" dt="2023-03-27T12:06:03.666" v="11302" actId="113"/>
        <pc:sldMkLst>
          <pc:docMk/>
          <pc:sldMk cId="2500082730" sldId="655"/>
        </pc:sldMkLst>
        <pc:spChg chg="mod">
          <ac:chgData name="OZKES Ali" userId="cf28cc13-589d-4f9b-977e-2ee1ebf2af99" providerId="ADAL" clId="{FA9AB2DD-0EE9-054F-92D3-0D675177B937}" dt="2023-03-27T12:06:03.666" v="11302" actId="113"/>
          <ac:spMkLst>
            <pc:docMk/>
            <pc:sldMk cId="2500082730" sldId="655"/>
            <ac:spMk id="6" creationId="{8441F7F5-E8FB-AA88-E93B-AB905088DB1B}"/>
          </ac:spMkLst>
        </pc:spChg>
        <pc:picChg chg="add mod">
          <ac:chgData name="OZKES Ali" userId="cf28cc13-589d-4f9b-977e-2ee1ebf2af99" providerId="ADAL" clId="{FA9AB2DD-0EE9-054F-92D3-0D675177B937}" dt="2023-03-12T23:04:04.815" v="3866" actId="1076"/>
          <ac:picMkLst>
            <pc:docMk/>
            <pc:sldMk cId="2500082730" sldId="655"/>
            <ac:picMk id="4" creationId="{3997DAA5-30C2-4445-7DD5-DBAC1367295F}"/>
          </ac:picMkLst>
        </pc:picChg>
        <pc:picChg chg="del">
          <ac:chgData name="OZKES Ali" userId="cf28cc13-589d-4f9b-977e-2ee1ebf2af99" providerId="ADAL" clId="{FA9AB2DD-0EE9-054F-92D3-0D675177B937}" dt="2023-03-12T23:04:00.139" v="3865" actId="478"/>
          <ac:picMkLst>
            <pc:docMk/>
            <pc:sldMk cId="2500082730" sldId="655"/>
            <ac:picMk id="5" creationId="{35174B03-DB79-7B05-261D-79260FDBD554}"/>
          </ac:picMkLst>
        </pc:picChg>
        <pc:cxnChg chg="add mod">
          <ac:chgData name="OZKES Ali" userId="cf28cc13-589d-4f9b-977e-2ee1ebf2af99" providerId="ADAL" clId="{FA9AB2DD-0EE9-054F-92D3-0D675177B937}" dt="2023-03-12T23:05:08.680" v="3877" actId="14100"/>
          <ac:cxnSpMkLst>
            <pc:docMk/>
            <pc:sldMk cId="2500082730" sldId="655"/>
            <ac:cxnSpMk id="7" creationId="{972EEB5D-FA03-BFF7-2B00-F30ECE91535A}"/>
          </ac:cxnSpMkLst>
        </pc:cxnChg>
        <pc:cxnChg chg="del">
          <ac:chgData name="OZKES Ali" userId="cf28cc13-589d-4f9b-977e-2ee1ebf2af99" providerId="ADAL" clId="{FA9AB2DD-0EE9-054F-92D3-0D675177B937}" dt="2023-03-12T23:03:48.050" v="3859" actId="478"/>
          <ac:cxnSpMkLst>
            <pc:docMk/>
            <pc:sldMk cId="2500082730" sldId="655"/>
            <ac:cxnSpMk id="8" creationId="{7A186B16-A336-9D97-FBE6-9BC480FF4379}"/>
          </ac:cxnSpMkLst>
        </pc:cxnChg>
        <pc:cxnChg chg="add mod">
          <ac:chgData name="OZKES Ali" userId="cf28cc13-589d-4f9b-977e-2ee1ebf2af99" providerId="ADAL" clId="{FA9AB2DD-0EE9-054F-92D3-0D675177B937}" dt="2023-03-12T23:05:51.884" v="3887" actId="14100"/>
          <ac:cxnSpMkLst>
            <pc:docMk/>
            <pc:sldMk cId="2500082730" sldId="655"/>
            <ac:cxnSpMk id="11" creationId="{262DB71B-8FE9-530E-E0DA-9CC0C38A3124}"/>
          </ac:cxnSpMkLst>
        </pc:cxnChg>
        <pc:cxnChg chg="add mod">
          <ac:chgData name="OZKES Ali" userId="cf28cc13-589d-4f9b-977e-2ee1ebf2af99" providerId="ADAL" clId="{FA9AB2DD-0EE9-054F-92D3-0D675177B937}" dt="2023-03-12T23:06:06.118" v="3890" actId="14100"/>
          <ac:cxnSpMkLst>
            <pc:docMk/>
            <pc:sldMk cId="2500082730" sldId="655"/>
            <ac:cxnSpMk id="15" creationId="{A11500B4-66EE-58C5-8850-5E523ABA34A4}"/>
          </ac:cxnSpMkLst>
        </pc:cxnChg>
      </pc:sldChg>
      <pc:sldChg chg="addSp delSp modSp add mod">
        <pc:chgData name="OZKES Ali" userId="cf28cc13-589d-4f9b-977e-2ee1ebf2af99" providerId="ADAL" clId="{FA9AB2DD-0EE9-054F-92D3-0D675177B937}" dt="2023-03-27T12:06:09.182" v="11303" actId="113"/>
        <pc:sldMkLst>
          <pc:docMk/>
          <pc:sldMk cId="2966317683" sldId="656"/>
        </pc:sldMkLst>
        <pc:spChg chg="mod">
          <ac:chgData name="OZKES Ali" userId="cf28cc13-589d-4f9b-977e-2ee1ebf2af99" providerId="ADAL" clId="{FA9AB2DD-0EE9-054F-92D3-0D675177B937}" dt="2023-03-27T12:06:09.182" v="11303" actId="113"/>
          <ac:spMkLst>
            <pc:docMk/>
            <pc:sldMk cId="2966317683" sldId="656"/>
            <ac:spMk id="6" creationId="{8441F7F5-E8FB-AA88-E93B-AB905088DB1B}"/>
          </ac:spMkLst>
        </pc:spChg>
        <pc:picChg chg="del">
          <ac:chgData name="OZKES Ali" userId="cf28cc13-589d-4f9b-977e-2ee1ebf2af99" providerId="ADAL" clId="{FA9AB2DD-0EE9-054F-92D3-0D675177B937}" dt="2023-03-12T23:05:27.171" v="3882" actId="478"/>
          <ac:picMkLst>
            <pc:docMk/>
            <pc:sldMk cId="2966317683" sldId="656"/>
            <ac:picMk id="4" creationId="{3997DAA5-30C2-4445-7DD5-DBAC1367295F}"/>
          </ac:picMkLst>
        </pc:picChg>
        <pc:picChg chg="add mod">
          <ac:chgData name="OZKES Ali" userId="cf28cc13-589d-4f9b-977e-2ee1ebf2af99" providerId="ADAL" clId="{FA9AB2DD-0EE9-054F-92D3-0D675177B937}" dt="2023-03-12T23:05:31.044" v="3883" actId="1076"/>
          <ac:picMkLst>
            <pc:docMk/>
            <pc:sldMk cId="2966317683" sldId="656"/>
            <ac:picMk id="5" creationId="{51A0D329-248F-DA3D-5502-5423348D7DB9}"/>
          </ac:picMkLst>
        </pc:picChg>
        <pc:cxnChg chg="add mod">
          <ac:chgData name="OZKES Ali" userId="cf28cc13-589d-4f9b-977e-2ee1ebf2af99" providerId="ADAL" clId="{FA9AB2DD-0EE9-054F-92D3-0D675177B937}" dt="2023-03-12T23:07:26.601" v="3904" actId="14100"/>
          <ac:cxnSpMkLst>
            <pc:docMk/>
            <pc:sldMk cId="2966317683" sldId="656"/>
            <ac:cxnSpMk id="7" creationId="{327F166F-D909-3DCC-F97C-314663225A38}"/>
          </ac:cxnSpMkLst>
        </pc:cxnChg>
      </pc:sldChg>
      <pc:sldChg chg="addSp delSp modSp add mod">
        <pc:chgData name="OZKES Ali" userId="cf28cc13-589d-4f9b-977e-2ee1ebf2af99" providerId="ADAL" clId="{FA9AB2DD-0EE9-054F-92D3-0D675177B937}" dt="2023-03-27T12:06:14.540" v="11304" actId="113"/>
        <pc:sldMkLst>
          <pc:docMk/>
          <pc:sldMk cId="1684387700" sldId="657"/>
        </pc:sldMkLst>
        <pc:spChg chg="mod">
          <ac:chgData name="OZKES Ali" userId="cf28cc13-589d-4f9b-977e-2ee1ebf2af99" providerId="ADAL" clId="{FA9AB2DD-0EE9-054F-92D3-0D675177B937}" dt="2023-03-27T12:06:14.540" v="11304" actId="113"/>
          <ac:spMkLst>
            <pc:docMk/>
            <pc:sldMk cId="1684387700" sldId="657"/>
            <ac:spMk id="6" creationId="{8441F7F5-E8FB-AA88-E93B-AB905088DB1B}"/>
          </ac:spMkLst>
        </pc:spChg>
        <pc:picChg chg="add del mod">
          <ac:chgData name="OZKES Ali" userId="cf28cc13-589d-4f9b-977e-2ee1ebf2af99" providerId="ADAL" clId="{FA9AB2DD-0EE9-054F-92D3-0D675177B937}" dt="2023-03-12T23:06:49.076" v="3895" actId="478"/>
          <ac:picMkLst>
            <pc:docMk/>
            <pc:sldMk cId="1684387700" sldId="657"/>
            <ac:picMk id="4" creationId="{9DD737D7-1CCD-F97A-8DA1-DC93F5920ACF}"/>
          </ac:picMkLst>
        </pc:picChg>
        <pc:picChg chg="del">
          <ac:chgData name="OZKES Ali" userId="cf28cc13-589d-4f9b-977e-2ee1ebf2af99" providerId="ADAL" clId="{FA9AB2DD-0EE9-054F-92D3-0D675177B937}" dt="2023-03-12T23:07:04.445" v="3899" actId="478"/>
          <ac:picMkLst>
            <pc:docMk/>
            <pc:sldMk cId="1684387700" sldId="657"/>
            <ac:picMk id="5" creationId="{51A0D329-248F-DA3D-5502-5423348D7DB9}"/>
          </ac:picMkLst>
        </pc:picChg>
        <pc:picChg chg="add mod">
          <ac:chgData name="OZKES Ali" userId="cf28cc13-589d-4f9b-977e-2ee1ebf2af99" providerId="ADAL" clId="{FA9AB2DD-0EE9-054F-92D3-0D675177B937}" dt="2023-03-12T23:07:07.585" v="3900" actId="1076"/>
          <ac:picMkLst>
            <pc:docMk/>
            <pc:sldMk cId="1684387700" sldId="657"/>
            <ac:picMk id="8" creationId="{501978AE-DDF6-5627-D02F-A6A50A75D521}"/>
          </ac:picMkLst>
        </pc:picChg>
      </pc:sldChg>
      <pc:sldChg chg="addSp delSp modSp add mod">
        <pc:chgData name="OZKES Ali" userId="cf28cc13-589d-4f9b-977e-2ee1ebf2af99" providerId="ADAL" clId="{FA9AB2DD-0EE9-054F-92D3-0D675177B937}" dt="2023-03-27T12:06:23.579" v="11307" actId="113"/>
        <pc:sldMkLst>
          <pc:docMk/>
          <pc:sldMk cId="3599054296" sldId="658"/>
        </pc:sldMkLst>
        <pc:spChg chg="mod">
          <ac:chgData name="OZKES Ali" userId="cf28cc13-589d-4f9b-977e-2ee1ebf2af99" providerId="ADAL" clId="{FA9AB2DD-0EE9-054F-92D3-0D675177B937}" dt="2023-03-27T12:06:23.579" v="11307" actId="113"/>
          <ac:spMkLst>
            <pc:docMk/>
            <pc:sldMk cId="3599054296" sldId="658"/>
            <ac:spMk id="6" creationId="{8441F7F5-E8FB-AA88-E93B-AB905088DB1B}"/>
          </ac:spMkLst>
        </pc:spChg>
        <pc:picChg chg="add mod">
          <ac:chgData name="OZKES Ali" userId="cf28cc13-589d-4f9b-977e-2ee1ebf2af99" providerId="ADAL" clId="{FA9AB2DD-0EE9-054F-92D3-0D675177B937}" dt="2023-03-12T23:08:24.768" v="3920" actId="1076"/>
          <ac:picMkLst>
            <pc:docMk/>
            <pc:sldMk cId="3599054296" sldId="658"/>
            <ac:picMk id="4" creationId="{BD72B15E-01B8-FC2E-1A14-1F6D8103D25B}"/>
          </ac:picMkLst>
        </pc:picChg>
        <pc:picChg chg="del">
          <ac:chgData name="OZKES Ali" userId="cf28cc13-589d-4f9b-977e-2ee1ebf2af99" providerId="ADAL" clId="{FA9AB2DD-0EE9-054F-92D3-0D675177B937}" dt="2023-03-12T23:08:22.365" v="3919" actId="478"/>
          <ac:picMkLst>
            <pc:docMk/>
            <pc:sldMk cId="3599054296" sldId="658"/>
            <ac:picMk id="8" creationId="{501978AE-DDF6-5627-D02F-A6A50A75D521}"/>
          </ac:picMkLst>
        </pc:picChg>
      </pc:sldChg>
      <pc:sldChg chg="addSp modSp add mod">
        <pc:chgData name="OZKES Ali" userId="cf28cc13-589d-4f9b-977e-2ee1ebf2af99" providerId="ADAL" clId="{FA9AB2DD-0EE9-054F-92D3-0D675177B937}" dt="2023-03-27T12:06:45.449" v="11308" actId="113"/>
        <pc:sldMkLst>
          <pc:docMk/>
          <pc:sldMk cId="859167515" sldId="659"/>
        </pc:sldMkLst>
        <pc:spChg chg="add mod">
          <ac:chgData name="OZKES Ali" userId="cf28cc13-589d-4f9b-977e-2ee1ebf2af99" providerId="ADAL" clId="{FA9AB2DD-0EE9-054F-92D3-0D675177B937}" dt="2023-03-27T12:06:45.449" v="11308" actId="113"/>
          <ac:spMkLst>
            <pc:docMk/>
            <pc:sldMk cId="859167515" sldId="659"/>
            <ac:spMk id="3" creationId="{369679BA-4608-DAC0-F289-57CD29655ECA}"/>
          </ac:spMkLst>
        </pc:spChg>
        <pc:picChg chg="mod">
          <ac:chgData name="OZKES Ali" userId="cf28cc13-589d-4f9b-977e-2ee1ebf2af99" providerId="ADAL" clId="{FA9AB2DD-0EE9-054F-92D3-0D675177B937}" dt="2023-03-12T23:10:13.799" v="4148" actId="1037"/>
          <ac:picMkLst>
            <pc:docMk/>
            <pc:sldMk cId="859167515" sldId="659"/>
            <ac:picMk id="4" creationId="{BD72B15E-01B8-FC2E-1A14-1F6D8103D25B}"/>
          </ac:picMkLst>
        </pc:picChg>
      </pc:sldChg>
      <pc:sldChg chg="modSp add mod">
        <pc:chgData name="OZKES Ali" userId="cf28cc13-589d-4f9b-977e-2ee1ebf2af99" providerId="ADAL" clId="{FA9AB2DD-0EE9-054F-92D3-0D675177B937}" dt="2023-04-03T10:34:40.893" v="11804" actId="20577"/>
        <pc:sldMkLst>
          <pc:docMk/>
          <pc:sldMk cId="923592931" sldId="660"/>
        </pc:sldMkLst>
        <pc:spChg chg="mod">
          <ac:chgData name="OZKES Ali" userId="cf28cc13-589d-4f9b-977e-2ee1ebf2af99" providerId="ADAL" clId="{FA9AB2DD-0EE9-054F-92D3-0D675177B937}" dt="2023-04-03T10:34:40.893" v="11804" actId="20577"/>
          <ac:spMkLst>
            <pc:docMk/>
            <pc:sldMk cId="923592931" sldId="660"/>
            <ac:spMk id="3" creationId="{369679BA-4608-DAC0-F289-57CD29655ECA}"/>
          </ac:spMkLst>
        </pc:spChg>
      </pc:sldChg>
      <pc:sldChg chg="modSp add mod">
        <pc:chgData name="OZKES Ali" userId="cf28cc13-589d-4f9b-977e-2ee1ebf2af99" providerId="ADAL" clId="{FA9AB2DD-0EE9-054F-92D3-0D675177B937}" dt="2023-03-27T12:08:13.106" v="11400" actId="20577"/>
        <pc:sldMkLst>
          <pc:docMk/>
          <pc:sldMk cId="4111611848" sldId="661"/>
        </pc:sldMkLst>
        <pc:spChg chg="mod">
          <ac:chgData name="OZKES Ali" userId="cf28cc13-589d-4f9b-977e-2ee1ebf2af99" providerId="ADAL" clId="{FA9AB2DD-0EE9-054F-92D3-0D675177B937}" dt="2023-03-27T12:08:13.106" v="11400" actId="20577"/>
          <ac:spMkLst>
            <pc:docMk/>
            <pc:sldMk cId="4111611848" sldId="661"/>
            <ac:spMk id="3" creationId="{369679BA-4608-DAC0-F289-57CD29655ECA}"/>
          </ac:spMkLst>
        </pc:spChg>
      </pc:sldChg>
      <pc:sldChg chg="addSp delSp modSp add mod">
        <pc:chgData name="OZKES Ali" userId="cf28cc13-589d-4f9b-977e-2ee1ebf2af99" providerId="ADAL" clId="{FA9AB2DD-0EE9-054F-92D3-0D675177B937}" dt="2023-03-12T23:23:22.454" v="4948" actId="962"/>
        <pc:sldMkLst>
          <pc:docMk/>
          <pc:sldMk cId="1697845227" sldId="662"/>
        </pc:sldMkLst>
        <pc:spChg chg="del">
          <ac:chgData name="OZKES Ali" userId="cf28cc13-589d-4f9b-977e-2ee1ebf2af99" providerId="ADAL" clId="{FA9AB2DD-0EE9-054F-92D3-0D675177B937}" dt="2023-03-12T23:23:03.148" v="4928" actId="478"/>
          <ac:spMkLst>
            <pc:docMk/>
            <pc:sldMk cId="1697845227" sldId="662"/>
            <ac:spMk id="3" creationId="{369679BA-4608-DAC0-F289-57CD29655ECA}"/>
          </ac:spMkLst>
        </pc:spChg>
        <pc:spChg chg="add del mod">
          <ac:chgData name="OZKES Ali" userId="cf28cc13-589d-4f9b-977e-2ee1ebf2af99" providerId="ADAL" clId="{FA9AB2DD-0EE9-054F-92D3-0D675177B937}" dt="2023-03-12T23:23:12.412" v="4945" actId="478"/>
          <ac:spMkLst>
            <pc:docMk/>
            <pc:sldMk cId="1697845227" sldId="662"/>
            <ac:spMk id="5" creationId="{7861F6AF-C915-1AF3-1149-A035B43B0191}"/>
          </ac:spMkLst>
        </pc:spChg>
        <pc:spChg chg="del">
          <ac:chgData name="OZKES Ali" userId="cf28cc13-589d-4f9b-977e-2ee1ebf2af99" providerId="ADAL" clId="{FA9AB2DD-0EE9-054F-92D3-0D675177B937}" dt="2023-03-12T23:23:05.527" v="4930" actId="478"/>
          <ac:spMkLst>
            <pc:docMk/>
            <pc:sldMk cId="1697845227" sldId="662"/>
            <ac:spMk id="6" creationId="{8441F7F5-E8FB-AA88-E93B-AB905088DB1B}"/>
          </ac:spMkLst>
        </pc:spChg>
        <pc:spChg chg="mod">
          <ac:chgData name="OZKES Ali" userId="cf28cc13-589d-4f9b-977e-2ee1ebf2af99" providerId="ADAL" clId="{FA9AB2DD-0EE9-054F-92D3-0D675177B937}" dt="2023-03-12T23:23:10.068" v="4944" actId="20577"/>
          <ac:spMkLst>
            <pc:docMk/>
            <pc:sldMk cId="1697845227" sldId="662"/>
            <ac:spMk id="17409" creationId="{478A7E4A-FA65-354A-A51F-88CF767C3668}"/>
          </ac:spMkLst>
        </pc:spChg>
        <pc:picChg chg="del">
          <ac:chgData name="OZKES Ali" userId="cf28cc13-589d-4f9b-977e-2ee1ebf2af99" providerId="ADAL" clId="{FA9AB2DD-0EE9-054F-92D3-0D675177B937}" dt="2023-03-12T23:23:04.029" v="4929" actId="478"/>
          <ac:picMkLst>
            <pc:docMk/>
            <pc:sldMk cId="1697845227" sldId="662"/>
            <ac:picMk id="4" creationId="{BD72B15E-01B8-FC2E-1A14-1F6D8103D25B}"/>
          </ac:picMkLst>
        </pc:picChg>
        <pc:picChg chg="add mod">
          <ac:chgData name="OZKES Ali" userId="cf28cc13-589d-4f9b-977e-2ee1ebf2af99" providerId="ADAL" clId="{FA9AB2DD-0EE9-054F-92D3-0D675177B937}" dt="2023-03-12T23:23:22.454" v="4948" actId="962"/>
          <ac:picMkLst>
            <pc:docMk/>
            <pc:sldMk cId="1697845227" sldId="662"/>
            <ac:picMk id="8" creationId="{0D9A2D12-90AD-7BC6-5D0B-2A9CD4FFF6A4}"/>
          </ac:picMkLst>
        </pc:picChg>
      </pc:sldChg>
      <pc:sldChg chg="addSp delSp modSp add mod">
        <pc:chgData name="OZKES Ali" userId="cf28cc13-589d-4f9b-977e-2ee1ebf2af99" providerId="ADAL" clId="{FA9AB2DD-0EE9-054F-92D3-0D675177B937}" dt="2023-03-12T23:23:32.246" v="4953" actId="962"/>
        <pc:sldMkLst>
          <pc:docMk/>
          <pc:sldMk cId="33979566" sldId="663"/>
        </pc:sldMkLst>
        <pc:picChg chg="add mod">
          <ac:chgData name="OZKES Ali" userId="cf28cc13-589d-4f9b-977e-2ee1ebf2af99" providerId="ADAL" clId="{FA9AB2DD-0EE9-054F-92D3-0D675177B937}" dt="2023-03-12T23:23:32.246" v="4953" actId="962"/>
          <ac:picMkLst>
            <pc:docMk/>
            <pc:sldMk cId="33979566" sldId="663"/>
            <ac:picMk id="4" creationId="{2B496B7E-5A87-BC68-117F-C4D4E90B5089}"/>
          </ac:picMkLst>
        </pc:picChg>
        <pc:picChg chg="del">
          <ac:chgData name="OZKES Ali" userId="cf28cc13-589d-4f9b-977e-2ee1ebf2af99" providerId="ADAL" clId="{FA9AB2DD-0EE9-054F-92D3-0D675177B937}" dt="2023-03-12T23:23:28.629" v="4950" actId="478"/>
          <ac:picMkLst>
            <pc:docMk/>
            <pc:sldMk cId="33979566" sldId="663"/>
            <ac:picMk id="8" creationId="{0D9A2D12-90AD-7BC6-5D0B-2A9CD4FFF6A4}"/>
          </ac:picMkLst>
        </pc:picChg>
      </pc:sldChg>
      <pc:sldChg chg="addSp delSp modSp add mod">
        <pc:chgData name="OZKES Ali" userId="cf28cc13-589d-4f9b-977e-2ee1ebf2af99" providerId="ADAL" clId="{FA9AB2DD-0EE9-054F-92D3-0D675177B937}" dt="2023-03-12T23:23:44.351" v="4958" actId="962"/>
        <pc:sldMkLst>
          <pc:docMk/>
          <pc:sldMk cId="2702194886" sldId="664"/>
        </pc:sldMkLst>
        <pc:picChg chg="del">
          <ac:chgData name="OZKES Ali" userId="cf28cc13-589d-4f9b-977e-2ee1ebf2af99" providerId="ADAL" clId="{FA9AB2DD-0EE9-054F-92D3-0D675177B937}" dt="2023-03-12T23:23:38.525" v="4955" actId="478"/>
          <ac:picMkLst>
            <pc:docMk/>
            <pc:sldMk cId="2702194886" sldId="664"/>
            <ac:picMk id="4" creationId="{2B496B7E-5A87-BC68-117F-C4D4E90B5089}"/>
          </ac:picMkLst>
        </pc:picChg>
        <pc:picChg chg="add mod">
          <ac:chgData name="OZKES Ali" userId="cf28cc13-589d-4f9b-977e-2ee1ebf2af99" providerId="ADAL" clId="{FA9AB2DD-0EE9-054F-92D3-0D675177B937}" dt="2023-03-12T23:23:44.351" v="4958" actId="962"/>
          <ac:picMkLst>
            <pc:docMk/>
            <pc:sldMk cId="2702194886" sldId="664"/>
            <ac:picMk id="5" creationId="{27C73BA9-E9C2-DAF2-E4BD-06D9F4BACC70}"/>
          </ac:picMkLst>
        </pc:picChg>
      </pc:sldChg>
      <pc:sldChg chg="addSp delSp modSp add mod">
        <pc:chgData name="OZKES Ali" userId="cf28cc13-589d-4f9b-977e-2ee1ebf2af99" providerId="ADAL" clId="{FA9AB2DD-0EE9-054F-92D3-0D675177B937}" dt="2023-03-12T23:23:57.787" v="4963" actId="962"/>
        <pc:sldMkLst>
          <pc:docMk/>
          <pc:sldMk cId="2142814930" sldId="665"/>
        </pc:sldMkLst>
        <pc:picChg chg="add mod">
          <ac:chgData name="OZKES Ali" userId="cf28cc13-589d-4f9b-977e-2ee1ebf2af99" providerId="ADAL" clId="{FA9AB2DD-0EE9-054F-92D3-0D675177B937}" dt="2023-03-12T23:23:57.787" v="4963" actId="962"/>
          <ac:picMkLst>
            <pc:docMk/>
            <pc:sldMk cId="2142814930" sldId="665"/>
            <ac:picMk id="4" creationId="{2397BEE4-4A2D-71B8-A46D-E36057AB27BD}"/>
          </ac:picMkLst>
        </pc:picChg>
        <pc:picChg chg="del">
          <ac:chgData name="OZKES Ali" userId="cf28cc13-589d-4f9b-977e-2ee1ebf2af99" providerId="ADAL" clId="{FA9AB2DD-0EE9-054F-92D3-0D675177B937}" dt="2023-03-12T23:23:54.408" v="4960" actId="478"/>
          <ac:picMkLst>
            <pc:docMk/>
            <pc:sldMk cId="2142814930" sldId="665"/>
            <ac:picMk id="5" creationId="{27C73BA9-E9C2-DAF2-E4BD-06D9F4BACC70}"/>
          </ac:picMkLst>
        </pc:picChg>
      </pc:sldChg>
      <pc:sldChg chg="addSp delSp modSp add mod">
        <pc:chgData name="OZKES Ali" userId="cf28cc13-589d-4f9b-977e-2ee1ebf2af99" providerId="ADAL" clId="{FA9AB2DD-0EE9-054F-92D3-0D675177B937}" dt="2023-03-12T23:24:09.581" v="4968" actId="962"/>
        <pc:sldMkLst>
          <pc:docMk/>
          <pc:sldMk cId="118160294" sldId="666"/>
        </pc:sldMkLst>
        <pc:picChg chg="del">
          <ac:chgData name="OZKES Ali" userId="cf28cc13-589d-4f9b-977e-2ee1ebf2af99" providerId="ADAL" clId="{FA9AB2DD-0EE9-054F-92D3-0D675177B937}" dt="2023-03-12T23:24:04.959" v="4965" actId="478"/>
          <ac:picMkLst>
            <pc:docMk/>
            <pc:sldMk cId="118160294" sldId="666"/>
            <ac:picMk id="4" creationId="{2397BEE4-4A2D-71B8-A46D-E36057AB27BD}"/>
          </ac:picMkLst>
        </pc:picChg>
        <pc:picChg chg="add mod">
          <ac:chgData name="OZKES Ali" userId="cf28cc13-589d-4f9b-977e-2ee1ebf2af99" providerId="ADAL" clId="{FA9AB2DD-0EE9-054F-92D3-0D675177B937}" dt="2023-03-12T23:24:09.581" v="4968" actId="962"/>
          <ac:picMkLst>
            <pc:docMk/>
            <pc:sldMk cId="118160294" sldId="666"/>
            <ac:picMk id="5" creationId="{8AEA4A54-A9EE-2AED-CABA-265050693759}"/>
          </ac:picMkLst>
        </pc:picChg>
      </pc:sldChg>
      <pc:sldChg chg="addSp delSp modSp add mod">
        <pc:chgData name="OZKES Ali" userId="cf28cc13-589d-4f9b-977e-2ee1ebf2af99" providerId="ADAL" clId="{FA9AB2DD-0EE9-054F-92D3-0D675177B937}" dt="2023-03-12T23:24:21.261" v="4972" actId="27614"/>
        <pc:sldMkLst>
          <pc:docMk/>
          <pc:sldMk cId="844733444" sldId="667"/>
        </pc:sldMkLst>
        <pc:picChg chg="add mod">
          <ac:chgData name="OZKES Ali" userId="cf28cc13-589d-4f9b-977e-2ee1ebf2af99" providerId="ADAL" clId="{FA9AB2DD-0EE9-054F-92D3-0D675177B937}" dt="2023-03-12T23:24:21.261" v="4972" actId="27614"/>
          <ac:picMkLst>
            <pc:docMk/>
            <pc:sldMk cId="844733444" sldId="667"/>
            <ac:picMk id="4" creationId="{EB676C6E-982E-C72E-59D0-765140B82108}"/>
          </ac:picMkLst>
        </pc:picChg>
        <pc:picChg chg="del">
          <ac:chgData name="OZKES Ali" userId="cf28cc13-589d-4f9b-977e-2ee1ebf2af99" providerId="ADAL" clId="{FA9AB2DD-0EE9-054F-92D3-0D675177B937}" dt="2023-03-12T23:24:18.026" v="4970" actId="478"/>
          <ac:picMkLst>
            <pc:docMk/>
            <pc:sldMk cId="844733444" sldId="667"/>
            <ac:picMk id="5" creationId="{8AEA4A54-A9EE-2AED-CABA-265050693759}"/>
          </ac:picMkLst>
        </pc:picChg>
      </pc:sldChg>
      <pc:sldChg chg="addSp delSp modSp add mod">
        <pc:chgData name="OZKES Ali" userId="cf28cc13-589d-4f9b-977e-2ee1ebf2af99" providerId="ADAL" clId="{FA9AB2DD-0EE9-054F-92D3-0D675177B937}" dt="2023-03-13T16:14:59.467" v="6895" actId="478"/>
        <pc:sldMkLst>
          <pc:docMk/>
          <pc:sldMk cId="762125171" sldId="668"/>
        </pc:sldMkLst>
        <pc:spChg chg="add mod">
          <ac:chgData name="OZKES Ali" userId="cf28cc13-589d-4f9b-977e-2ee1ebf2af99" providerId="ADAL" clId="{FA9AB2DD-0EE9-054F-92D3-0D675177B937}" dt="2023-03-13T16:13:15.089" v="6887"/>
          <ac:spMkLst>
            <pc:docMk/>
            <pc:sldMk cId="762125171" sldId="668"/>
            <ac:spMk id="6" creationId="{39AA648C-9ED2-D98C-3405-C4254A3F2B2D}"/>
          </ac:spMkLst>
        </pc:spChg>
        <pc:spChg chg="add del mod">
          <ac:chgData name="OZKES Ali" userId="cf28cc13-589d-4f9b-977e-2ee1ebf2af99" providerId="ADAL" clId="{FA9AB2DD-0EE9-054F-92D3-0D675177B937}" dt="2023-03-13T16:14:59.467" v="6895" actId="478"/>
          <ac:spMkLst>
            <pc:docMk/>
            <pc:sldMk cId="762125171" sldId="668"/>
            <ac:spMk id="7" creationId="{765FBB9A-C132-D371-5BA6-EB2A6A0B726B}"/>
          </ac:spMkLst>
        </pc:spChg>
        <pc:picChg chg="del">
          <ac:chgData name="OZKES Ali" userId="cf28cc13-589d-4f9b-977e-2ee1ebf2af99" providerId="ADAL" clId="{FA9AB2DD-0EE9-054F-92D3-0D675177B937}" dt="2023-03-12T23:24:27.361" v="4974" actId="478"/>
          <ac:picMkLst>
            <pc:docMk/>
            <pc:sldMk cId="762125171" sldId="668"/>
            <ac:picMk id="4" creationId="{EB676C6E-982E-C72E-59D0-765140B82108}"/>
          </ac:picMkLst>
        </pc:picChg>
        <pc:picChg chg="add mod">
          <ac:chgData name="OZKES Ali" userId="cf28cc13-589d-4f9b-977e-2ee1ebf2af99" providerId="ADAL" clId="{FA9AB2DD-0EE9-054F-92D3-0D675177B937}" dt="2023-03-12T23:24:30.804" v="4976" actId="27614"/>
          <ac:picMkLst>
            <pc:docMk/>
            <pc:sldMk cId="762125171" sldId="668"/>
            <ac:picMk id="5" creationId="{01ED6EE7-61C3-3D67-5A62-3D2026FE26F7}"/>
          </ac:picMkLst>
        </pc:picChg>
      </pc:sldChg>
      <pc:sldChg chg="addSp delSp modSp add mod">
        <pc:chgData name="OZKES Ali" userId="cf28cc13-589d-4f9b-977e-2ee1ebf2af99" providerId="ADAL" clId="{FA9AB2DD-0EE9-054F-92D3-0D675177B937}" dt="2023-03-13T16:14:20.303" v="6894" actId="1076"/>
        <pc:sldMkLst>
          <pc:docMk/>
          <pc:sldMk cId="3463033736" sldId="669"/>
        </pc:sldMkLst>
        <pc:spChg chg="add del mod">
          <ac:chgData name="OZKES Ali" userId="cf28cc13-589d-4f9b-977e-2ee1ebf2af99" providerId="ADAL" clId="{FA9AB2DD-0EE9-054F-92D3-0D675177B937}" dt="2023-03-13T16:14:09.641" v="6892" actId="478"/>
          <ac:spMkLst>
            <pc:docMk/>
            <pc:sldMk cId="3463033736" sldId="669"/>
            <ac:spMk id="4" creationId="{CFDAD26D-CAE6-F286-6EBA-473812ACAABB}"/>
          </ac:spMkLst>
        </pc:spChg>
        <pc:spChg chg="del mod">
          <ac:chgData name="OZKES Ali" userId="cf28cc13-589d-4f9b-977e-2ee1ebf2af99" providerId="ADAL" clId="{FA9AB2DD-0EE9-054F-92D3-0D675177B937}" dt="2023-03-13T14:19:58.836" v="6599" actId="478"/>
          <ac:spMkLst>
            <pc:docMk/>
            <pc:sldMk cId="3463033736" sldId="669"/>
            <ac:spMk id="6" creationId="{39AA648C-9ED2-D98C-3405-C4254A3F2B2D}"/>
          </ac:spMkLst>
        </pc:spChg>
        <pc:spChg chg="mod">
          <ac:chgData name="OZKES Ali" userId="cf28cc13-589d-4f9b-977e-2ee1ebf2af99" providerId="ADAL" clId="{FA9AB2DD-0EE9-054F-92D3-0D675177B937}" dt="2023-03-13T16:14:00.046" v="6890" actId="14100"/>
          <ac:spMkLst>
            <pc:docMk/>
            <pc:sldMk cId="3463033736" sldId="669"/>
            <ac:spMk id="7" creationId="{765FBB9A-C132-D371-5BA6-EB2A6A0B726B}"/>
          </ac:spMkLst>
        </pc:spChg>
        <pc:spChg chg="add mod">
          <ac:chgData name="OZKES Ali" userId="cf28cc13-589d-4f9b-977e-2ee1ebf2af99" providerId="ADAL" clId="{FA9AB2DD-0EE9-054F-92D3-0D675177B937}" dt="2023-03-13T14:14:30.524" v="6461" actId="1076"/>
          <ac:spMkLst>
            <pc:docMk/>
            <pc:sldMk cId="3463033736" sldId="669"/>
            <ac:spMk id="8" creationId="{0B60D775-8634-0B5C-3754-9AED6A2B5E54}"/>
          </ac:spMkLst>
        </pc:spChg>
        <pc:spChg chg="add mod">
          <ac:chgData name="OZKES Ali" userId="cf28cc13-589d-4f9b-977e-2ee1ebf2af99" providerId="ADAL" clId="{FA9AB2DD-0EE9-054F-92D3-0D675177B937}" dt="2023-03-13T14:14:45.729" v="6472" actId="1076"/>
          <ac:spMkLst>
            <pc:docMk/>
            <pc:sldMk cId="3463033736" sldId="669"/>
            <ac:spMk id="9" creationId="{CD539335-C6AF-922B-2590-C70F7B14DE0F}"/>
          </ac:spMkLst>
        </pc:spChg>
        <pc:spChg chg="add del mod">
          <ac:chgData name="OZKES Ali" userId="cf28cc13-589d-4f9b-977e-2ee1ebf2af99" providerId="ADAL" clId="{FA9AB2DD-0EE9-054F-92D3-0D675177B937}" dt="2023-03-13T14:20:02.592" v="6601" actId="478"/>
          <ac:spMkLst>
            <pc:docMk/>
            <pc:sldMk cId="3463033736" sldId="669"/>
            <ac:spMk id="13" creationId="{246430A3-23CA-1FF8-D440-A81A153EBA23}"/>
          </ac:spMkLst>
        </pc:spChg>
        <pc:spChg chg="add mod">
          <ac:chgData name="OZKES Ali" userId="cf28cc13-589d-4f9b-977e-2ee1ebf2af99" providerId="ADAL" clId="{FA9AB2DD-0EE9-054F-92D3-0D675177B937}" dt="2023-03-13T14:22:55.823" v="6817" actId="207"/>
          <ac:spMkLst>
            <pc:docMk/>
            <pc:sldMk cId="3463033736" sldId="669"/>
            <ac:spMk id="14" creationId="{5170C3ED-59F1-DD8D-6ACB-53DBF124651B}"/>
          </ac:spMkLst>
        </pc:spChg>
        <pc:spChg chg="add mod">
          <ac:chgData name="OZKES Ali" userId="cf28cc13-589d-4f9b-977e-2ee1ebf2af99" providerId="ADAL" clId="{FA9AB2DD-0EE9-054F-92D3-0D675177B937}" dt="2023-03-13T16:14:20.303" v="6894" actId="1076"/>
          <ac:spMkLst>
            <pc:docMk/>
            <pc:sldMk cId="3463033736" sldId="669"/>
            <ac:spMk id="15" creationId="{F547AB09-7B5A-4275-675F-8594BB473946}"/>
          </ac:spMkLst>
        </pc:spChg>
        <pc:spChg chg="mod">
          <ac:chgData name="OZKES Ali" userId="cf28cc13-589d-4f9b-977e-2ee1ebf2af99" providerId="ADAL" clId="{FA9AB2DD-0EE9-054F-92D3-0D675177B937}" dt="2023-03-12T23:30:01.450" v="5193" actId="20577"/>
          <ac:spMkLst>
            <pc:docMk/>
            <pc:sldMk cId="3463033736" sldId="669"/>
            <ac:spMk id="17409" creationId="{478A7E4A-FA65-354A-A51F-88CF767C3668}"/>
          </ac:spMkLst>
        </pc:spChg>
        <pc:picChg chg="add mod">
          <ac:chgData name="OZKES Ali" userId="cf28cc13-589d-4f9b-977e-2ee1ebf2af99" providerId="ADAL" clId="{FA9AB2DD-0EE9-054F-92D3-0D675177B937}" dt="2023-03-13T14:14:53.992" v="6474" actId="1076"/>
          <ac:picMkLst>
            <pc:docMk/>
            <pc:sldMk cId="3463033736" sldId="669"/>
            <ac:picMk id="3" creationId="{C1387CE5-907C-9690-3643-53EB6132F2B1}"/>
          </ac:picMkLst>
        </pc:picChg>
        <pc:picChg chg="mod">
          <ac:chgData name="OZKES Ali" userId="cf28cc13-589d-4f9b-977e-2ee1ebf2af99" providerId="ADAL" clId="{FA9AB2DD-0EE9-054F-92D3-0D675177B937}" dt="2023-03-13T14:13:59.276" v="6433" actId="1076"/>
          <ac:picMkLst>
            <pc:docMk/>
            <pc:sldMk cId="3463033736" sldId="669"/>
            <ac:picMk id="5" creationId="{01ED6EE7-61C3-3D67-5A62-3D2026FE26F7}"/>
          </ac:picMkLst>
        </pc:picChg>
        <pc:picChg chg="add del mod">
          <ac:chgData name="OZKES Ali" userId="cf28cc13-589d-4f9b-977e-2ee1ebf2af99" providerId="ADAL" clId="{FA9AB2DD-0EE9-054F-92D3-0D675177B937}" dt="2023-03-13T14:17:31.731" v="6529" actId="21"/>
          <ac:picMkLst>
            <pc:docMk/>
            <pc:sldMk cId="3463033736" sldId="669"/>
            <ac:picMk id="10" creationId="{5FDE9528-A048-DD01-DCFF-9FF87522CE01}"/>
          </ac:picMkLst>
        </pc:picChg>
        <pc:picChg chg="add del mod">
          <ac:chgData name="OZKES Ali" userId="cf28cc13-589d-4f9b-977e-2ee1ebf2af99" providerId="ADAL" clId="{FA9AB2DD-0EE9-054F-92D3-0D675177B937}" dt="2023-03-13T14:17:45.955" v="6535" actId="21"/>
          <ac:picMkLst>
            <pc:docMk/>
            <pc:sldMk cId="3463033736" sldId="669"/>
            <ac:picMk id="11" creationId="{7F6A4CA6-BF9B-85A9-513B-2BEE76756813}"/>
          </ac:picMkLst>
        </pc:picChg>
        <pc:picChg chg="add del mod">
          <ac:chgData name="OZKES Ali" userId="cf28cc13-589d-4f9b-977e-2ee1ebf2af99" providerId="ADAL" clId="{FA9AB2DD-0EE9-054F-92D3-0D675177B937}" dt="2023-03-13T14:18:08.479" v="6544" actId="21"/>
          <ac:picMkLst>
            <pc:docMk/>
            <pc:sldMk cId="3463033736" sldId="669"/>
            <ac:picMk id="12" creationId="{BB9C12CA-0EF4-2491-5448-95FE763743DE}"/>
          </ac:picMkLst>
        </pc:picChg>
      </pc:sldChg>
      <pc:sldChg chg="modSp add mod">
        <pc:chgData name="OZKES Ali" userId="cf28cc13-589d-4f9b-977e-2ee1ebf2af99" providerId="ADAL" clId="{FA9AB2DD-0EE9-054F-92D3-0D675177B937}" dt="2023-03-27T12:08:46.309" v="11413" actId="20577"/>
        <pc:sldMkLst>
          <pc:docMk/>
          <pc:sldMk cId="3214155845" sldId="670"/>
        </pc:sldMkLst>
        <pc:spChg chg="mod">
          <ac:chgData name="OZKES Ali" userId="cf28cc13-589d-4f9b-977e-2ee1ebf2af99" providerId="ADAL" clId="{FA9AB2DD-0EE9-054F-92D3-0D675177B937}" dt="2023-03-27T12:08:46.309" v="11413" actId="20577"/>
          <ac:spMkLst>
            <pc:docMk/>
            <pc:sldMk cId="3214155845" sldId="670"/>
            <ac:spMk id="17410" creationId="{B47ECB29-031E-9B4A-9A0C-0E91F269FA46}"/>
          </ac:spMkLst>
        </pc:spChg>
      </pc:sldChg>
      <pc:sldChg chg="addSp delSp modSp add mod">
        <pc:chgData name="OZKES Ali" userId="cf28cc13-589d-4f9b-977e-2ee1ebf2af99" providerId="ADAL" clId="{FA9AB2DD-0EE9-054F-92D3-0D675177B937}" dt="2023-03-27T16:05:41.560" v="11626" actId="20577"/>
        <pc:sldMkLst>
          <pc:docMk/>
          <pc:sldMk cId="2808569371" sldId="671"/>
        </pc:sldMkLst>
        <pc:spChg chg="add mod">
          <ac:chgData name="OZKES Ali" userId="cf28cc13-589d-4f9b-977e-2ee1ebf2af99" providerId="ADAL" clId="{FA9AB2DD-0EE9-054F-92D3-0D675177B937}" dt="2023-03-13T16:09:05.037" v="6874" actId="1037"/>
          <ac:spMkLst>
            <pc:docMk/>
            <pc:sldMk cId="2808569371" sldId="671"/>
            <ac:spMk id="6" creationId="{121C224D-425D-1AC0-90E6-EFA4C8430C74}"/>
          </ac:spMkLst>
        </pc:spChg>
        <pc:spChg chg="add mod">
          <ac:chgData name="OZKES Ali" userId="cf28cc13-589d-4f9b-977e-2ee1ebf2af99" providerId="ADAL" clId="{FA9AB2DD-0EE9-054F-92D3-0D675177B937}" dt="2023-03-13T16:08:41.658" v="6858" actId="20577"/>
          <ac:spMkLst>
            <pc:docMk/>
            <pc:sldMk cId="2808569371" sldId="671"/>
            <ac:spMk id="7" creationId="{E0C08E6C-DF5C-CEF1-923D-E32536140241}"/>
          </ac:spMkLst>
        </pc:spChg>
        <pc:spChg chg="add mod">
          <ac:chgData name="OZKES Ali" userId="cf28cc13-589d-4f9b-977e-2ee1ebf2af99" providerId="ADAL" clId="{FA9AB2DD-0EE9-054F-92D3-0D675177B937}" dt="2023-03-13T16:08:58.410" v="6867" actId="1076"/>
          <ac:spMkLst>
            <pc:docMk/>
            <pc:sldMk cId="2808569371" sldId="671"/>
            <ac:spMk id="8" creationId="{F2EB9608-F9D3-5FE7-6F9A-0F49BE5096AB}"/>
          </ac:spMkLst>
        </pc:spChg>
        <pc:spChg chg="add mod">
          <ac:chgData name="OZKES Ali" userId="cf28cc13-589d-4f9b-977e-2ee1ebf2af99" providerId="ADAL" clId="{FA9AB2DD-0EE9-054F-92D3-0D675177B937}" dt="2023-03-27T16:02:11.021" v="11578" actId="207"/>
          <ac:spMkLst>
            <pc:docMk/>
            <pc:sldMk cId="2808569371" sldId="671"/>
            <ac:spMk id="11" creationId="{0242DC3C-E1D7-3935-387A-9A4DFE7E8318}"/>
          </ac:spMkLst>
        </pc:spChg>
        <pc:spChg chg="add mod">
          <ac:chgData name="OZKES Ali" userId="cf28cc13-589d-4f9b-977e-2ee1ebf2af99" providerId="ADAL" clId="{FA9AB2DD-0EE9-054F-92D3-0D675177B937}" dt="2023-03-27T16:03:44.984" v="11623" actId="1038"/>
          <ac:spMkLst>
            <pc:docMk/>
            <pc:sldMk cId="2808569371" sldId="671"/>
            <ac:spMk id="17" creationId="{71C768A5-7FFB-5E6F-AA96-290557476045}"/>
          </ac:spMkLst>
        </pc:spChg>
        <pc:spChg chg="mod">
          <ac:chgData name="OZKES Ali" userId="cf28cc13-589d-4f9b-977e-2ee1ebf2af99" providerId="ADAL" clId="{FA9AB2DD-0EE9-054F-92D3-0D675177B937}" dt="2023-03-12T23:40:41.037" v="5427" actId="20577"/>
          <ac:spMkLst>
            <pc:docMk/>
            <pc:sldMk cId="2808569371" sldId="671"/>
            <ac:spMk id="17409" creationId="{478A7E4A-FA65-354A-A51F-88CF767C3668}"/>
          </ac:spMkLst>
        </pc:spChg>
        <pc:spChg chg="mod">
          <ac:chgData name="OZKES Ali" userId="cf28cc13-589d-4f9b-977e-2ee1ebf2af99" providerId="ADAL" clId="{FA9AB2DD-0EE9-054F-92D3-0D675177B937}" dt="2023-03-27T16:05:41.560" v="11626" actId="20577"/>
          <ac:spMkLst>
            <pc:docMk/>
            <pc:sldMk cId="2808569371" sldId="671"/>
            <ac:spMk id="17410" creationId="{B47ECB29-031E-9B4A-9A0C-0E91F269FA46}"/>
          </ac:spMkLst>
        </pc:spChg>
        <pc:picChg chg="add del mod modCrop">
          <ac:chgData name="OZKES Ali" userId="cf28cc13-589d-4f9b-977e-2ee1ebf2af99" providerId="ADAL" clId="{FA9AB2DD-0EE9-054F-92D3-0D675177B937}" dt="2023-03-13T16:00:40.314" v="6818" actId="478"/>
          <ac:picMkLst>
            <pc:docMk/>
            <pc:sldMk cId="2808569371" sldId="671"/>
            <ac:picMk id="4" creationId="{C610BBB5-60B1-0F67-1770-875A3EDAFE4D}"/>
          </ac:picMkLst>
        </pc:picChg>
        <pc:picChg chg="add mod">
          <ac:chgData name="OZKES Ali" userId="cf28cc13-589d-4f9b-977e-2ee1ebf2af99" providerId="ADAL" clId="{FA9AB2DD-0EE9-054F-92D3-0D675177B937}" dt="2023-03-27T16:00:32.943" v="11559" actId="14100"/>
          <ac:picMkLst>
            <pc:docMk/>
            <pc:sldMk cId="2808569371" sldId="671"/>
            <ac:picMk id="5" creationId="{F6C668F3-6A5E-F39A-089B-4ABF86363EBA}"/>
          </ac:picMkLst>
        </pc:picChg>
        <pc:cxnChg chg="add mod">
          <ac:chgData name="OZKES Ali" userId="cf28cc13-589d-4f9b-977e-2ee1ebf2af99" providerId="ADAL" clId="{FA9AB2DD-0EE9-054F-92D3-0D675177B937}" dt="2023-03-27T16:02:18.221" v="11580" actId="1037"/>
          <ac:cxnSpMkLst>
            <pc:docMk/>
            <pc:sldMk cId="2808569371" sldId="671"/>
            <ac:cxnSpMk id="4" creationId="{89B65DFE-A822-C940-591E-B1D370F7D9EB}"/>
          </ac:cxnSpMkLst>
        </pc:cxnChg>
        <pc:cxnChg chg="add mod">
          <ac:chgData name="OZKES Ali" userId="cf28cc13-589d-4f9b-977e-2ee1ebf2af99" providerId="ADAL" clId="{FA9AB2DD-0EE9-054F-92D3-0D675177B937}" dt="2023-03-27T16:02:20.690" v="11582" actId="1037"/>
          <ac:cxnSpMkLst>
            <pc:docMk/>
            <pc:sldMk cId="2808569371" sldId="671"/>
            <ac:cxnSpMk id="10" creationId="{BCA34277-4646-2BE8-51C0-4FF77AD31D6C}"/>
          </ac:cxnSpMkLst>
        </pc:cxnChg>
        <pc:cxnChg chg="add mod">
          <ac:chgData name="OZKES Ali" userId="cf28cc13-589d-4f9b-977e-2ee1ebf2af99" providerId="ADAL" clId="{FA9AB2DD-0EE9-054F-92D3-0D675177B937}" dt="2023-03-27T16:03:11.458" v="11602" actId="14100"/>
          <ac:cxnSpMkLst>
            <pc:docMk/>
            <pc:sldMk cId="2808569371" sldId="671"/>
            <ac:cxnSpMk id="12" creationId="{720020BB-4C63-108C-4AD0-FB90C0BA3F46}"/>
          </ac:cxnSpMkLst>
        </pc:cxnChg>
        <pc:cxnChg chg="add mod">
          <ac:chgData name="OZKES Ali" userId="cf28cc13-589d-4f9b-977e-2ee1ebf2af99" providerId="ADAL" clId="{FA9AB2DD-0EE9-054F-92D3-0D675177B937}" dt="2023-03-27T16:03:19.442" v="11608" actId="1037"/>
          <ac:cxnSpMkLst>
            <pc:docMk/>
            <pc:sldMk cId="2808569371" sldId="671"/>
            <ac:cxnSpMk id="15" creationId="{D54DEE17-C4A3-8F8B-2DE5-00492C2334C8}"/>
          </ac:cxnSpMkLst>
        </pc:cxnChg>
      </pc:sldChg>
      <pc:sldChg chg="modSp add mod">
        <pc:chgData name="OZKES Ali" userId="cf28cc13-589d-4f9b-977e-2ee1ebf2af99" providerId="ADAL" clId="{FA9AB2DD-0EE9-054F-92D3-0D675177B937}" dt="2023-03-27T16:16:37.484" v="11707" actId="33524"/>
        <pc:sldMkLst>
          <pc:docMk/>
          <pc:sldMk cId="2969921102" sldId="672"/>
        </pc:sldMkLst>
        <pc:spChg chg="mod">
          <ac:chgData name="OZKES Ali" userId="cf28cc13-589d-4f9b-977e-2ee1ebf2af99" providerId="ADAL" clId="{FA9AB2DD-0EE9-054F-92D3-0D675177B937}" dt="2023-03-12T23:44:06.917" v="5642" actId="20577"/>
          <ac:spMkLst>
            <pc:docMk/>
            <pc:sldMk cId="2969921102" sldId="672"/>
            <ac:spMk id="17409" creationId="{478A7E4A-FA65-354A-A51F-88CF767C3668}"/>
          </ac:spMkLst>
        </pc:spChg>
        <pc:spChg chg="mod">
          <ac:chgData name="OZKES Ali" userId="cf28cc13-589d-4f9b-977e-2ee1ebf2af99" providerId="ADAL" clId="{FA9AB2DD-0EE9-054F-92D3-0D675177B937}" dt="2023-03-27T16:16:37.484" v="11707" actId="33524"/>
          <ac:spMkLst>
            <pc:docMk/>
            <pc:sldMk cId="2969921102" sldId="672"/>
            <ac:spMk id="17410" creationId="{B47ECB29-031E-9B4A-9A0C-0E91F269FA46}"/>
          </ac:spMkLst>
        </pc:spChg>
      </pc:sldChg>
      <pc:sldChg chg="addSp modSp add mod ord">
        <pc:chgData name="OZKES Ali" userId="cf28cc13-589d-4f9b-977e-2ee1ebf2af99" providerId="ADAL" clId="{FA9AB2DD-0EE9-054F-92D3-0D675177B937}" dt="2023-03-28T14:26:56.393" v="11802" actId="20577"/>
        <pc:sldMkLst>
          <pc:docMk/>
          <pc:sldMk cId="2119823476" sldId="673"/>
        </pc:sldMkLst>
        <pc:spChg chg="add mod">
          <ac:chgData name="OZKES Ali" userId="cf28cc13-589d-4f9b-977e-2ee1ebf2af99" providerId="ADAL" clId="{FA9AB2DD-0EE9-054F-92D3-0D675177B937}" dt="2023-03-27T12:03:43.439" v="11279" actId="207"/>
          <ac:spMkLst>
            <pc:docMk/>
            <pc:sldMk cId="2119823476" sldId="673"/>
            <ac:spMk id="3" creationId="{DBD83B31-2ECC-FA71-5902-D16C910AA1D6}"/>
          </ac:spMkLst>
        </pc:spChg>
        <pc:spChg chg="mod">
          <ac:chgData name="OZKES Ali" userId="cf28cc13-589d-4f9b-977e-2ee1ebf2af99" providerId="ADAL" clId="{FA9AB2DD-0EE9-054F-92D3-0D675177B937}" dt="2023-03-28T14:26:56.393" v="11802" actId="20577"/>
          <ac:spMkLst>
            <pc:docMk/>
            <pc:sldMk cId="2119823476" sldId="673"/>
            <ac:spMk id="6" creationId="{8441F7F5-E8FB-AA88-E93B-AB905088DB1B}"/>
          </ac:spMkLst>
        </pc:spChg>
      </pc:sldChg>
      <pc:sldChg chg="modSp add mod ord">
        <pc:chgData name="OZKES Ali" userId="cf28cc13-589d-4f9b-977e-2ee1ebf2af99" providerId="ADAL" clId="{FA9AB2DD-0EE9-054F-92D3-0D675177B937}" dt="2023-03-27T12:02:20.077" v="11148" actId="5793"/>
        <pc:sldMkLst>
          <pc:docMk/>
          <pc:sldMk cId="1497875584" sldId="674"/>
        </pc:sldMkLst>
        <pc:spChg chg="mod">
          <ac:chgData name="OZKES Ali" userId="cf28cc13-589d-4f9b-977e-2ee1ebf2af99" providerId="ADAL" clId="{FA9AB2DD-0EE9-054F-92D3-0D675177B937}" dt="2023-03-27T12:02:20.077" v="11148" actId="5793"/>
          <ac:spMkLst>
            <pc:docMk/>
            <pc:sldMk cId="1497875584" sldId="674"/>
            <ac:spMk id="17409" creationId="{478A7E4A-FA65-354A-A51F-88CF767C3668}"/>
          </ac:spMkLst>
        </pc:spChg>
      </pc:sldChg>
      <pc:sldChg chg="addSp delSp modSp add mod ord">
        <pc:chgData name="OZKES Ali" userId="cf28cc13-589d-4f9b-977e-2ee1ebf2af99" providerId="ADAL" clId="{FA9AB2DD-0EE9-054F-92D3-0D675177B937}" dt="2023-03-13T14:20:10.040" v="6604" actId="20577"/>
        <pc:sldMkLst>
          <pc:docMk/>
          <pc:sldMk cId="1583799725" sldId="675"/>
        </pc:sldMkLst>
        <pc:spChg chg="del">
          <ac:chgData name="OZKES Ali" userId="cf28cc13-589d-4f9b-977e-2ee1ebf2af99" providerId="ADAL" clId="{FA9AB2DD-0EE9-054F-92D3-0D675177B937}" dt="2023-03-13T14:16:21.512" v="6513" actId="478"/>
          <ac:spMkLst>
            <pc:docMk/>
            <pc:sldMk cId="1583799725" sldId="675"/>
            <ac:spMk id="4" creationId="{CFDAD26D-CAE6-F286-6EBA-473812ACAABB}"/>
          </ac:spMkLst>
        </pc:spChg>
        <pc:spChg chg="mod">
          <ac:chgData name="OZKES Ali" userId="cf28cc13-589d-4f9b-977e-2ee1ebf2af99" providerId="ADAL" clId="{FA9AB2DD-0EE9-054F-92D3-0D675177B937}" dt="2023-03-13T14:20:10.040" v="6604" actId="20577"/>
          <ac:spMkLst>
            <pc:docMk/>
            <pc:sldMk cId="1583799725" sldId="675"/>
            <ac:spMk id="6" creationId="{39AA648C-9ED2-D98C-3405-C4254A3F2B2D}"/>
          </ac:spMkLst>
        </pc:spChg>
        <pc:spChg chg="del">
          <ac:chgData name="OZKES Ali" userId="cf28cc13-589d-4f9b-977e-2ee1ebf2af99" providerId="ADAL" clId="{FA9AB2DD-0EE9-054F-92D3-0D675177B937}" dt="2023-03-13T14:16:22.649" v="6514" actId="478"/>
          <ac:spMkLst>
            <pc:docMk/>
            <pc:sldMk cId="1583799725" sldId="675"/>
            <ac:spMk id="7" creationId="{765FBB9A-C132-D371-5BA6-EB2A6A0B726B}"/>
          </ac:spMkLst>
        </pc:spChg>
        <pc:picChg chg="del">
          <ac:chgData name="OZKES Ali" userId="cf28cc13-589d-4f9b-977e-2ee1ebf2af99" providerId="ADAL" clId="{FA9AB2DD-0EE9-054F-92D3-0D675177B937}" dt="2023-03-13T14:16:18.888" v="6512" actId="478"/>
          <ac:picMkLst>
            <pc:docMk/>
            <pc:sldMk cId="1583799725" sldId="675"/>
            <ac:picMk id="3" creationId="{C1387CE5-907C-9690-3643-53EB6132F2B1}"/>
          </ac:picMkLst>
        </pc:picChg>
        <pc:picChg chg="del">
          <ac:chgData name="OZKES Ali" userId="cf28cc13-589d-4f9b-977e-2ee1ebf2af99" providerId="ADAL" clId="{FA9AB2DD-0EE9-054F-92D3-0D675177B937}" dt="2023-03-13T14:16:18.259" v="6511" actId="478"/>
          <ac:picMkLst>
            <pc:docMk/>
            <pc:sldMk cId="1583799725" sldId="675"/>
            <ac:picMk id="5" creationId="{01ED6EE7-61C3-3D67-5A62-3D2026FE26F7}"/>
          </ac:picMkLst>
        </pc:picChg>
        <pc:picChg chg="add del mod">
          <ac:chgData name="OZKES Ali" userId="cf28cc13-589d-4f9b-977e-2ee1ebf2af99" providerId="ADAL" clId="{FA9AB2DD-0EE9-054F-92D3-0D675177B937}" dt="2023-03-13T14:17:18.412" v="6525" actId="21"/>
          <ac:picMkLst>
            <pc:docMk/>
            <pc:sldMk cId="1583799725" sldId="675"/>
            <ac:picMk id="10" creationId="{C0E0E525-EA27-EDC0-978A-F2126404018F}"/>
          </ac:picMkLst>
        </pc:picChg>
        <pc:picChg chg="add del mod">
          <ac:chgData name="OZKES Ali" userId="cf28cc13-589d-4f9b-977e-2ee1ebf2af99" providerId="ADAL" clId="{FA9AB2DD-0EE9-054F-92D3-0D675177B937}" dt="2023-03-13T14:17:50.703" v="6537" actId="21"/>
          <ac:picMkLst>
            <pc:docMk/>
            <pc:sldMk cId="1583799725" sldId="675"/>
            <ac:picMk id="11" creationId="{8D842BC1-35CA-1756-E5EF-93C8E315A76D}"/>
          </ac:picMkLst>
        </pc:picChg>
        <pc:picChg chg="add del mod">
          <ac:chgData name="OZKES Ali" userId="cf28cc13-589d-4f9b-977e-2ee1ebf2af99" providerId="ADAL" clId="{FA9AB2DD-0EE9-054F-92D3-0D675177B937}" dt="2023-03-13T14:17:38.589" v="6532" actId="21"/>
          <ac:picMkLst>
            <pc:docMk/>
            <pc:sldMk cId="1583799725" sldId="675"/>
            <ac:picMk id="12" creationId="{83D127E0-01DD-0E98-3ED5-3FB0AEA070CC}"/>
          </ac:picMkLst>
        </pc:picChg>
        <pc:picChg chg="add mod">
          <ac:chgData name="OZKES Ali" userId="cf28cc13-589d-4f9b-977e-2ee1ebf2af99" providerId="ADAL" clId="{FA9AB2DD-0EE9-054F-92D3-0D675177B937}" dt="2023-03-13T14:17:47.333" v="6536"/>
          <ac:picMkLst>
            <pc:docMk/>
            <pc:sldMk cId="1583799725" sldId="675"/>
            <ac:picMk id="13" creationId="{7F164F9C-62E8-C87D-CF95-36AE1CE4AEC0}"/>
          </ac:picMkLst>
        </pc:picChg>
        <pc:picChg chg="add del mod">
          <ac:chgData name="OZKES Ali" userId="cf28cc13-589d-4f9b-977e-2ee1ebf2af99" providerId="ADAL" clId="{FA9AB2DD-0EE9-054F-92D3-0D675177B937}" dt="2023-03-13T14:17:59.960" v="6541" actId="21"/>
          <ac:picMkLst>
            <pc:docMk/>
            <pc:sldMk cId="1583799725" sldId="675"/>
            <ac:picMk id="14" creationId="{49621B44-B740-8DD5-D1BB-666B156C41ED}"/>
          </ac:picMkLst>
        </pc:picChg>
        <pc:picChg chg="add mod">
          <ac:chgData name="OZKES Ali" userId="cf28cc13-589d-4f9b-977e-2ee1ebf2af99" providerId="ADAL" clId="{FA9AB2DD-0EE9-054F-92D3-0D675177B937}" dt="2023-03-13T14:18:09.670" v="6545"/>
          <ac:picMkLst>
            <pc:docMk/>
            <pc:sldMk cId="1583799725" sldId="675"/>
            <ac:picMk id="15" creationId="{747D6F1B-5F40-7C53-2B5B-CE30FB00D25F}"/>
          </ac:picMkLst>
        </pc:picChg>
      </pc:sldChg>
      <pc:sldChg chg="addSp modSp add mod">
        <pc:chgData name="OZKES Ali" userId="cf28cc13-589d-4f9b-977e-2ee1ebf2af99" providerId="ADAL" clId="{FA9AB2DD-0EE9-054F-92D3-0D675177B937}" dt="2023-03-28T14:26:13.517" v="11791" actId="20577"/>
        <pc:sldMkLst>
          <pc:docMk/>
          <pc:sldMk cId="250693928" sldId="676"/>
        </pc:sldMkLst>
        <pc:spChg chg="mod">
          <ac:chgData name="OZKES Ali" userId="cf28cc13-589d-4f9b-977e-2ee1ebf2af99" providerId="ADAL" clId="{FA9AB2DD-0EE9-054F-92D3-0D675177B937}" dt="2023-03-15T09:29:33.653" v="9769" actId="20577"/>
          <ac:spMkLst>
            <pc:docMk/>
            <pc:sldMk cId="250693928" sldId="676"/>
            <ac:spMk id="17409" creationId="{478A7E4A-FA65-354A-A51F-88CF767C3668}"/>
          </ac:spMkLst>
        </pc:spChg>
        <pc:spChg chg="mod">
          <ac:chgData name="OZKES Ali" userId="cf28cc13-589d-4f9b-977e-2ee1ebf2af99" providerId="ADAL" clId="{FA9AB2DD-0EE9-054F-92D3-0D675177B937}" dt="2023-03-28T14:26:13.517" v="11791" actId="20577"/>
          <ac:spMkLst>
            <pc:docMk/>
            <pc:sldMk cId="250693928" sldId="676"/>
            <ac:spMk id="17410" creationId="{B47ECB29-031E-9B4A-9A0C-0E91F269FA46}"/>
          </ac:spMkLst>
        </pc:spChg>
        <pc:picChg chg="add mod">
          <ac:chgData name="OZKES Ali" userId="cf28cc13-589d-4f9b-977e-2ee1ebf2af99" providerId="ADAL" clId="{FA9AB2DD-0EE9-054F-92D3-0D675177B937}" dt="2023-03-13T22:37:02.346" v="6932" actId="14100"/>
          <ac:picMkLst>
            <pc:docMk/>
            <pc:sldMk cId="250693928" sldId="676"/>
            <ac:picMk id="4" creationId="{08A4B2BD-15DB-9F17-52A9-CB60AA53C1A2}"/>
          </ac:picMkLst>
        </pc:picChg>
      </pc:sldChg>
      <pc:sldChg chg="addSp delSp modSp add mod">
        <pc:chgData name="OZKES Ali" userId="cf28cc13-589d-4f9b-977e-2ee1ebf2af99" providerId="ADAL" clId="{FA9AB2DD-0EE9-054F-92D3-0D675177B937}" dt="2023-03-27T16:18:03.204" v="11711" actId="478"/>
        <pc:sldMkLst>
          <pc:docMk/>
          <pc:sldMk cId="2384247797" sldId="677"/>
        </pc:sldMkLst>
        <pc:spChg chg="mod">
          <ac:chgData name="OZKES Ali" userId="cf28cc13-589d-4f9b-977e-2ee1ebf2af99" providerId="ADAL" clId="{FA9AB2DD-0EE9-054F-92D3-0D675177B937}" dt="2023-03-15T09:29:37.997" v="9772" actId="20577"/>
          <ac:spMkLst>
            <pc:docMk/>
            <pc:sldMk cId="2384247797" sldId="677"/>
            <ac:spMk id="17409" creationId="{478A7E4A-FA65-354A-A51F-88CF767C3668}"/>
          </ac:spMkLst>
        </pc:spChg>
        <pc:spChg chg="mod">
          <ac:chgData name="OZKES Ali" userId="cf28cc13-589d-4f9b-977e-2ee1ebf2af99" providerId="ADAL" clId="{FA9AB2DD-0EE9-054F-92D3-0D675177B937}" dt="2023-03-13T22:39:07.740" v="6970" actId="20577"/>
          <ac:spMkLst>
            <pc:docMk/>
            <pc:sldMk cId="2384247797" sldId="677"/>
            <ac:spMk id="17410" creationId="{B47ECB29-031E-9B4A-9A0C-0E91F269FA46}"/>
          </ac:spMkLst>
        </pc:spChg>
        <pc:picChg chg="del">
          <ac:chgData name="OZKES Ali" userId="cf28cc13-589d-4f9b-977e-2ee1ebf2af99" providerId="ADAL" clId="{FA9AB2DD-0EE9-054F-92D3-0D675177B937}" dt="2023-03-13T22:38:48.913" v="6934" actId="478"/>
          <ac:picMkLst>
            <pc:docMk/>
            <pc:sldMk cId="2384247797" sldId="677"/>
            <ac:picMk id="4" creationId="{08A4B2BD-15DB-9F17-52A9-CB60AA53C1A2}"/>
          </ac:picMkLst>
        </pc:picChg>
        <pc:picChg chg="add mod">
          <ac:chgData name="OZKES Ali" userId="cf28cc13-589d-4f9b-977e-2ee1ebf2af99" providerId="ADAL" clId="{FA9AB2DD-0EE9-054F-92D3-0D675177B937}" dt="2023-03-13T22:39:57.386" v="6975" actId="14100"/>
          <ac:picMkLst>
            <pc:docMk/>
            <pc:sldMk cId="2384247797" sldId="677"/>
            <ac:picMk id="5" creationId="{9309F46A-1814-825C-B535-483727BD37BA}"/>
          </ac:picMkLst>
        </pc:picChg>
        <pc:picChg chg="add mod">
          <ac:chgData name="OZKES Ali" userId="cf28cc13-589d-4f9b-977e-2ee1ebf2af99" providerId="ADAL" clId="{FA9AB2DD-0EE9-054F-92D3-0D675177B937}" dt="2023-03-13T22:40:18.055" v="6979" actId="1076"/>
          <ac:picMkLst>
            <pc:docMk/>
            <pc:sldMk cId="2384247797" sldId="677"/>
            <ac:picMk id="7" creationId="{FB7A5F4D-6CCF-81C8-E5F3-EDD01459529E}"/>
          </ac:picMkLst>
        </pc:picChg>
        <pc:cxnChg chg="add del mod">
          <ac:chgData name="OZKES Ali" userId="cf28cc13-589d-4f9b-977e-2ee1ebf2af99" providerId="ADAL" clId="{FA9AB2DD-0EE9-054F-92D3-0D675177B937}" dt="2023-03-27T16:18:03.204" v="11711" actId="478"/>
          <ac:cxnSpMkLst>
            <pc:docMk/>
            <pc:sldMk cId="2384247797" sldId="677"/>
            <ac:cxnSpMk id="4" creationId="{62457870-6027-D366-AB9F-EAFCE3BA85A9}"/>
          </ac:cxnSpMkLst>
        </pc:cxnChg>
      </pc:sldChg>
      <pc:sldChg chg="addSp delSp modSp add mod">
        <pc:chgData name="OZKES Ali" userId="cf28cc13-589d-4f9b-977e-2ee1ebf2af99" providerId="ADAL" clId="{FA9AB2DD-0EE9-054F-92D3-0D675177B937}" dt="2023-03-15T09:29:41.243" v="9775" actId="20577"/>
        <pc:sldMkLst>
          <pc:docMk/>
          <pc:sldMk cId="3951027796" sldId="678"/>
        </pc:sldMkLst>
        <pc:spChg chg="add mod">
          <ac:chgData name="OZKES Ali" userId="cf28cc13-589d-4f9b-977e-2ee1ebf2af99" providerId="ADAL" clId="{FA9AB2DD-0EE9-054F-92D3-0D675177B937}" dt="2023-03-13T23:00:35.894" v="7255" actId="20577"/>
          <ac:spMkLst>
            <pc:docMk/>
            <pc:sldMk cId="3951027796" sldId="678"/>
            <ac:spMk id="6" creationId="{154ADB30-6AB6-7E93-25EA-533ECFBFEF4D}"/>
          </ac:spMkLst>
        </pc:spChg>
        <pc:spChg chg="mod">
          <ac:chgData name="OZKES Ali" userId="cf28cc13-589d-4f9b-977e-2ee1ebf2af99" providerId="ADAL" clId="{FA9AB2DD-0EE9-054F-92D3-0D675177B937}" dt="2023-03-15T09:29:41.243" v="9775" actId="20577"/>
          <ac:spMkLst>
            <pc:docMk/>
            <pc:sldMk cId="3951027796" sldId="678"/>
            <ac:spMk id="17409" creationId="{478A7E4A-FA65-354A-A51F-88CF767C3668}"/>
          </ac:spMkLst>
        </pc:spChg>
        <pc:spChg chg="mod">
          <ac:chgData name="OZKES Ali" userId="cf28cc13-589d-4f9b-977e-2ee1ebf2af99" providerId="ADAL" clId="{FA9AB2DD-0EE9-054F-92D3-0D675177B937}" dt="2023-03-13T22:41:09.901" v="7043" actId="20577"/>
          <ac:spMkLst>
            <pc:docMk/>
            <pc:sldMk cId="3951027796" sldId="678"/>
            <ac:spMk id="17410" creationId="{B47ECB29-031E-9B4A-9A0C-0E91F269FA46}"/>
          </ac:spMkLst>
        </pc:spChg>
        <pc:picChg chg="add del mod">
          <ac:chgData name="OZKES Ali" userId="cf28cc13-589d-4f9b-977e-2ee1ebf2af99" providerId="ADAL" clId="{FA9AB2DD-0EE9-054F-92D3-0D675177B937}" dt="2023-03-13T22:43:55.185" v="7079" actId="478"/>
          <ac:picMkLst>
            <pc:docMk/>
            <pc:sldMk cId="3951027796" sldId="678"/>
            <ac:picMk id="4" creationId="{249B0385-A613-A9A9-7883-9D2FBEAFE00F}"/>
          </ac:picMkLst>
        </pc:picChg>
        <pc:picChg chg="del">
          <ac:chgData name="OZKES Ali" userId="cf28cc13-589d-4f9b-977e-2ee1ebf2af99" providerId="ADAL" clId="{FA9AB2DD-0EE9-054F-92D3-0D675177B937}" dt="2023-03-13T22:41:11.903" v="7044" actId="478"/>
          <ac:picMkLst>
            <pc:docMk/>
            <pc:sldMk cId="3951027796" sldId="678"/>
            <ac:picMk id="5" creationId="{9309F46A-1814-825C-B535-483727BD37BA}"/>
          </ac:picMkLst>
        </pc:picChg>
        <pc:picChg chg="del">
          <ac:chgData name="OZKES Ali" userId="cf28cc13-589d-4f9b-977e-2ee1ebf2af99" providerId="ADAL" clId="{FA9AB2DD-0EE9-054F-92D3-0D675177B937}" dt="2023-03-13T22:41:13.174" v="7045" actId="478"/>
          <ac:picMkLst>
            <pc:docMk/>
            <pc:sldMk cId="3951027796" sldId="678"/>
            <ac:picMk id="7" creationId="{FB7A5F4D-6CCF-81C8-E5F3-EDD01459529E}"/>
          </ac:picMkLst>
        </pc:picChg>
        <pc:picChg chg="add mod">
          <ac:chgData name="OZKES Ali" userId="cf28cc13-589d-4f9b-977e-2ee1ebf2af99" providerId="ADAL" clId="{FA9AB2DD-0EE9-054F-92D3-0D675177B937}" dt="2023-03-13T22:44:05.652" v="7084" actId="14100"/>
          <ac:picMkLst>
            <pc:docMk/>
            <pc:sldMk cId="3951027796" sldId="678"/>
            <ac:picMk id="9" creationId="{475256D9-869F-CCEC-AB04-153AE1DE5B2A}"/>
          </ac:picMkLst>
        </pc:picChg>
      </pc:sldChg>
      <pc:sldChg chg="modSp add mod">
        <pc:chgData name="OZKES Ali" userId="cf28cc13-589d-4f9b-977e-2ee1ebf2af99" providerId="ADAL" clId="{FA9AB2DD-0EE9-054F-92D3-0D675177B937}" dt="2023-03-27T11:42:02.905" v="10746" actId="20577"/>
        <pc:sldMkLst>
          <pc:docMk/>
          <pc:sldMk cId="2052125932" sldId="679"/>
        </pc:sldMkLst>
        <pc:spChg chg="mod">
          <ac:chgData name="OZKES Ali" userId="cf28cc13-589d-4f9b-977e-2ee1ebf2af99" providerId="ADAL" clId="{FA9AB2DD-0EE9-054F-92D3-0D675177B937}" dt="2023-03-27T11:42:02.905" v="10746" actId="20577"/>
          <ac:spMkLst>
            <pc:docMk/>
            <pc:sldMk cId="2052125932" sldId="679"/>
            <ac:spMk id="17410" creationId="{B47ECB29-031E-9B4A-9A0C-0E91F269FA46}"/>
          </ac:spMkLst>
        </pc:spChg>
      </pc:sldChg>
      <pc:sldChg chg="delSp modSp add del mod ord">
        <pc:chgData name="OZKES Ali" userId="cf28cc13-589d-4f9b-977e-2ee1ebf2af99" providerId="ADAL" clId="{FA9AB2DD-0EE9-054F-92D3-0D675177B937}" dt="2023-03-15T09:06:30.549" v="9494" actId="2696"/>
        <pc:sldMkLst>
          <pc:docMk/>
          <pc:sldMk cId="2081914781" sldId="679"/>
        </pc:sldMkLst>
        <pc:spChg chg="del mod">
          <ac:chgData name="OZKES Ali" userId="cf28cc13-589d-4f9b-977e-2ee1ebf2af99" providerId="ADAL" clId="{FA9AB2DD-0EE9-054F-92D3-0D675177B937}" dt="2023-03-13T23:01:46.610" v="7291" actId="478"/>
          <ac:spMkLst>
            <pc:docMk/>
            <pc:sldMk cId="2081914781" sldId="679"/>
            <ac:spMk id="6" creationId="{154ADB30-6AB6-7E93-25EA-533ECFBFEF4D}"/>
          </ac:spMkLst>
        </pc:spChg>
        <pc:spChg chg="mod">
          <ac:chgData name="OZKES Ali" userId="cf28cc13-589d-4f9b-977e-2ee1ebf2af99" providerId="ADAL" clId="{FA9AB2DD-0EE9-054F-92D3-0D675177B937}" dt="2023-03-15T08:36:23.542" v="8607" actId="20577"/>
          <ac:spMkLst>
            <pc:docMk/>
            <pc:sldMk cId="2081914781" sldId="679"/>
            <ac:spMk id="17409" creationId="{478A7E4A-FA65-354A-A51F-88CF767C3668}"/>
          </ac:spMkLst>
        </pc:spChg>
        <pc:spChg chg="mod">
          <ac:chgData name="OZKES Ali" userId="cf28cc13-589d-4f9b-977e-2ee1ebf2af99" providerId="ADAL" clId="{FA9AB2DD-0EE9-054F-92D3-0D675177B937}" dt="2023-03-15T08:46:53.842" v="9147" actId="255"/>
          <ac:spMkLst>
            <pc:docMk/>
            <pc:sldMk cId="2081914781" sldId="679"/>
            <ac:spMk id="17410" creationId="{B47ECB29-031E-9B4A-9A0C-0E91F269FA46}"/>
          </ac:spMkLst>
        </pc:spChg>
        <pc:picChg chg="del">
          <ac:chgData name="OZKES Ali" userId="cf28cc13-589d-4f9b-977e-2ee1ebf2af99" providerId="ADAL" clId="{FA9AB2DD-0EE9-054F-92D3-0D675177B937}" dt="2023-03-13T23:01:44.346" v="7289" actId="478"/>
          <ac:picMkLst>
            <pc:docMk/>
            <pc:sldMk cId="2081914781" sldId="679"/>
            <ac:picMk id="9" creationId="{475256D9-869F-CCEC-AB04-153AE1DE5B2A}"/>
          </ac:picMkLst>
        </pc:picChg>
      </pc:sldChg>
      <pc:sldChg chg="addSp modSp add mod">
        <pc:chgData name="OZKES Ali" userId="cf28cc13-589d-4f9b-977e-2ee1ebf2af99" providerId="ADAL" clId="{FA9AB2DD-0EE9-054F-92D3-0D675177B937}" dt="2023-03-14T11:04:57.616" v="7805" actId="1035"/>
        <pc:sldMkLst>
          <pc:docMk/>
          <pc:sldMk cId="743688315" sldId="680"/>
        </pc:sldMkLst>
        <pc:spChg chg="mod">
          <ac:chgData name="OZKES Ali" userId="cf28cc13-589d-4f9b-977e-2ee1ebf2af99" providerId="ADAL" clId="{FA9AB2DD-0EE9-054F-92D3-0D675177B937}" dt="2023-03-14T10:18:33.208" v="7354" actId="27636"/>
          <ac:spMkLst>
            <pc:docMk/>
            <pc:sldMk cId="743688315" sldId="680"/>
            <ac:spMk id="17409" creationId="{478A7E4A-FA65-354A-A51F-88CF767C3668}"/>
          </ac:spMkLst>
        </pc:spChg>
        <pc:spChg chg="mod">
          <ac:chgData name="OZKES Ali" userId="cf28cc13-589d-4f9b-977e-2ee1ebf2af99" providerId="ADAL" clId="{FA9AB2DD-0EE9-054F-92D3-0D675177B937}" dt="2023-03-14T11:04:48.717" v="7794" actId="255"/>
          <ac:spMkLst>
            <pc:docMk/>
            <pc:sldMk cId="743688315" sldId="680"/>
            <ac:spMk id="17410" creationId="{B47ECB29-031E-9B4A-9A0C-0E91F269FA46}"/>
          </ac:spMkLst>
        </pc:spChg>
        <pc:graphicFrameChg chg="add mod modGraphic">
          <ac:chgData name="OZKES Ali" userId="cf28cc13-589d-4f9b-977e-2ee1ebf2af99" providerId="ADAL" clId="{FA9AB2DD-0EE9-054F-92D3-0D675177B937}" dt="2023-03-14T11:04:57.616" v="7805" actId="1035"/>
          <ac:graphicFrameMkLst>
            <pc:docMk/>
            <pc:sldMk cId="743688315" sldId="680"/>
            <ac:graphicFrameMk id="3" creationId="{245B9003-236D-FEBC-1925-88D6F1998748}"/>
          </ac:graphicFrameMkLst>
        </pc:graphicFrameChg>
      </pc:sldChg>
      <pc:sldChg chg="addSp delSp modSp add mod">
        <pc:chgData name="OZKES Ali" userId="cf28cc13-589d-4f9b-977e-2ee1ebf2af99" providerId="ADAL" clId="{FA9AB2DD-0EE9-054F-92D3-0D675177B937}" dt="2023-03-15T09:29:44.484" v="9778" actId="20577"/>
        <pc:sldMkLst>
          <pc:docMk/>
          <pc:sldMk cId="3847599636" sldId="681"/>
        </pc:sldMkLst>
        <pc:spChg chg="del">
          <ac:chgData name="OZKES Ali" userId="cf28cc13-589d-4f9b-977e-2ee1ebf2af99" providerId="ADAL" clId="{FA9AB2DD-0EE9-054F-92D3-0D675177B937}" dt="2023-03-14T09:54:04.294" v="7313" actId="478"/>
          <ac:spMkLst>
            <pc:docMk/>
            <pc:sldMk cId="3847599636" sldId="681"/>
            <ac:spMk id="6" creationId="{154ADB30-6AB6-7E93-25EA-533ECFBFEF4D}"/>
          </ac:spMkLst>
        </pc:spChg>
        <pc:spChg chg="mod">
          <ac:chgData name="OZKES Ali" userId="cf28cc13-589d-4f9b-977e-2ee1ebf2af99" providerId="ADAL" clId="{FA9AB2DD-0EE9-054F-92D3-0D675177B937}" dt="2023-03-15T09:29:44.484" v="9778" actId="20577"/>
          <ac:spMkLst>
            <pc:docMk/>
            <pc:sldMk cId="3847599636" sldId="681"/>
            <ac:spMk id="17409" creationId="{478A7E4A-FA65-354A-A51F-88CF767C3668}"/>
          </ac:spMkLst>
        </pc:spChg>
        <pc:spChg chg="mod">
          <ac:chgData name="OZKES Ali" userId="cf28cc13-589d-4f9b-977e-2ee1ebf2af99" providerId="ADAL" clId="{FA9AB2DD-0EE9-054F-92D3-0D675177B937}" dt="2023-03-14T09:53:31.736" v="7311" actId="20577"/>
          <ac:spMkLst>
            <pc:docMk/>
            <pc:sldMk cId="3847599636" sldId="681"/>
            <ac:spMk id="17410" creationId="{B47ECB29-031E-9B4A-9A0C-0E91F269FA46}"/>
          </ac:spMkLst>
        </pc:spChg>
        <pc:picChg chg="add mod modCrop">
          <ac:chgData name="OZKES Ali" userId="cf28cc13-589d-4f9b-977e-2ee1ebf2af99" providerId="ADAL" clId="{FA9AB2DD-0EE9-054F-92D3-0D675177B937}" dt="2023-03-14T09:57:33.952" v="7319" actId="732"/>
          <ac:picMkLst>
            <pc:docMk/>
            <pc:sldMk cId="3847599636" sldId="681"/>
            <ac:picMk id="4" creationId="{A66D6977-FCB8-3D18-A81D-F37A88223C6D}"/>
          </ac:picMkLst>
        </pc:picChg>
        <pc:picChg chg="del">
          <ac:chgData name="OZKES Ali" userId="cf28cc13-589d-4f9b-977e-2ee1ebf2af99" providerId="ADAL" clId="{FA9AB2DD-0EE9-054F-92D3-0D675177B937}" dt="2023-03-14T09:53:34.097" v="7312" actId="478"/>
          <ac:picMkLst>
            <pc:docMk/>
            <pc:sldMk cId="3847599636" sldId="681"/>
            <ac:picMk id="9" creationId="{475256D9-869F-CCEC-AB04-153AE1DE5B2A}"/>
          </ac:picMkLst>
        </pc:picChg>
      </pc:sldChg>
      <pc:sldChg chg="addSp delSp modSp add mod">
        <pc:chgData name="OZKES Ali" userId="cf28cc13-589d-4f9b-977e-2ee1ebf2af99" providerId="ADAL" clId="{FA9AB2DD-0EE9-054F-92D3-0D675177B937}" dt="2023-03-14T11:08:40.752" v="7922" actId="20577"/>
        <pc:sldMkLst>
          <pc:docMk/>
          <pc:sldMk cId="3107921177" sldId="682"/>
        </pc:sldMkLst>
        <pc:spChg chg="mod">
          <ac:chgData name="OZKES Ali" userId="cf28cc13-589d-4f9b-977e-2ee1ebf2af99" providerId="ADAL" clId="{FA9AB2DD-0EE9-054F-92D3-0D675177B937}" dt="2023-03-14T11:08:40.752" v="7922" actId="20577"/>
          <ac:spMkLst>
            <pc:docMk/>
            <pc:sldMk cId="3107921177" sldId="682"/>
            <ac:spMk id="17410" creationId="{B47ECB29-031E-9B4A-9A0C-0E91F269FA46}"/>
          </ac:spMkLst>
        </pc:spChg>
        <pc:graphicFrameChg chg="del">
          <ac:chgData name="OZKES Ali" userId="cf28cc13-589d-4f9b-977e-2ee1ebf2af99" providerId="ADAL" clId="{FA9AB2DD-0EE9-054F-92D3-0D675177B937}" dt="2023-03-14T10:55:18.935" v="7452" actId="478"/>
          <ac:graphicFrameMkLst>
            <pc:docMk/>
            <pc:sldMk cId="3107921177" sldId="682"/>
            <ac:graphicFrameMk id="3" creationId="{245B9003-236D-FEBC-1925-88D6F1998748}"/>
          </ac:graphicFrameMkLst>
        </pc:graphicFrameChg>
        <pc:picChg chg="add mod">
          <ac:chgData name="OZKES Ali" userId="cf28cc13-589d-4f9b-977e-2ee1ebf2af99" providerId="ADAL" clId="{FA9AB2DD-0EE9-054F-92D3-0D675177B937}" dt="2023-03-14T11:07:15.011" v="7879" actId="1036"/>
          <ac:picMkLst>
            <pc:docMk/>
            <pc:sldMk cId="3107921177" sldId="682"/>
            <ac:picMk id="5" creationId="{A45D8A14-D4E3-D9C9-7337-D2687AE19CAB}"/>
          </ac:picMkLst>
        </pc:picChg>
        <pc:cxnChg chg="add mod">
          <ac:chgData name="OZKES Ali" userId="cf28cc13-589d-4f9b-977e-2ee1ebf2af99" providerId="ADAL" clId="{FA9AB2DD-0EE9-054F-92D3-0D675177B937}" dt="2023-03-14T11:06:37.876" v="7814" actId="208"/>
          <ac:cxnSpMkLst>
            <pc:docMk/>
            <pc:sldMk cId="3107921177" sldId="682"/>
            <ac:cxnSpMk id="7" creationId="{F1F033AE-78DC-21CD-C143-2DE32AD51094}"/>
          </ac:cxnSpMkLst>
        </pc:cxnChg>
      </pc:sldChg>
      <pc:sldChg chg="addSp delSp modSp add mod">
        <pc:chgData name="OZKES Ali" userId="cf28cc13-589d-4f9b-977e-2ee1ebf2af99" providerId="ADAL" clId="{FA9AB2DD-0EE9-054F-92D3-0D675177B937}" dt="2023-03-14T11:10:00.041" v="7980" actId="20577"/>
        <pc:sldMkLst>
          <pc:docMk/>
          <pc:sldMk cId="1499036236" sldId="683"/>
        </pc:sldMkLst>
        <pc:spChg chg="mod">
          <ac:chgData name="OZKES Ali" userId="cf28cc13-589d-4f9b-977e-2ee1ebf2af99" providerId="ADAL" clId="{FA9AB2DD-0EE9-054F-92D3-0D675177B937}" dt="2023-03-14T11:10:00.041" v="7980" actId="20577"/>
          <ac:spMkLst>
            <pc:docMk/>
            <pc:sldMk cId="1499036236" sldId="683"/>
            <ac:spMk id="17410" creationId="{B47ECB29-031E-9B4A-9A0C-0E91F269FA46}"/>
          </ac:spMkLst>
        </pc:spChg>
        <pc:picChg chg="add mod">
          <ac:chgData name="OZKES Ali" userId="cf28cc13-589d-4f9b-977e-2ee1ebf2af99" providerId="ADAL" clId="{FA9AB2DD-0EE9-054F-92D3-0D675177B937}" dt="2023-03-14T11:09:20.872" v="7932" actId="1076"/>
          <ac:picMkLst>
            <pc:docMk/>
            <pc:sldMk cId="1499036236" sldId="683"/>
            <ac:picMk id="4" creationId="{1D56B632-5819-4DE7-5FB3-BC469EB33261}"/>
          </ac:picMkLst>
        </pc:picChg>
        <pc:picChg chg="del">
          <ac:chgData name="OZKES Ali" userId="cf28cc13-589d-4f9b-977e-2ee1ebf2af99" providerId="ADAL" clId="{FA9AB2DD-0EE9-054F-92D3-0D675177B937}" dt="2023-03-14T11:08:45.938" v="7924" actId="478"/>
          <ac:picMkLst>
            <pc:docMk/>
            <pc:sldMk cId="1499036236" sldId="683"/>
            <ac:picMk id="5" creationId="{A45D8A14-D4E3-D9C9-7337-D2687AE19CAB}"/>
          </ac:picMkLst>
        </pc:picChg>
        <pc:cxnChg chg="del">
          <ac:chgData name="OZKES Ali" userId="cf28cc13-589d-4f9b-977e-2ee1ebf2af99" providerId="ADAL" clId="{FA9AB2DD-0EE9-054F-92D3-0D675177B937}" dt="2023-03-14T11:08:48.138" v="7926" actId="478"/>
          <ac:cxnSpMkLst>
            <pc:docMk/>
            <pc:sldMk cId="1499036236" sldId="683"/>
            <ac:cxnSpMk id="7" creationId="{F1F033AE-78DC-21CD-C143-2DE32AD51094}"/>
          </ac:cxnSpMkLst>
        </pc:cxnChg>
      </pc:sldChg>
      <pc:sldChg chg="addSp delSp modSp add mod">
        <pc:chgData name="OZKES Ali" userId="cf28cc13-589d-4f9b-977e-2ee1ebf2af99" providerId="ADAL" clId="{FA9AB2DD-0EE9-054F-92D3-0D675177B937}" dt="2023-03-14T11:14:39.148" v="8012" actId="14100"/>
        <pc:sldMkLst>
          <pc:docMk/>
          <pc:sldMk cId="2318910277" sldId="684"/>
        </pc:sldMkLst>
        <pc:spChg chg="mod">
          <ac:chgData name="OZKES Ali" userId="cf28cc13-589d-4f9b-977e-2ee1ebf2af99" providerId="ADAL" clId="{FA9AB2DD-0EE9-054F-92D3-0D675177B937}" dt="2023-03-14T11:14:05.015" v="8006" actId="20577"/>
          <ac:spMkLst>
            <pc:docMk/>
            <pc:sldMk cId="2318910277" sldId="684"/>
            <ac:spMk id="17410" creationId="{B47ECB29-031E-9B4A-9A0C-0E91F269FA46}"/>
          </ac:spMkLst>
        </pc:spChg>
        <pc:picChg chg="del">
          <ac:chgData name="OZKES Ali" userId="cf28cc13-589d-4f9b-977e-2ee1ebf2af99" providerId="ADAL" clId="{FA9AB2DD-0EE9-054F-92D3-0D675177B937}" dt="2023-03-14T11:10:07.295" v="7982" actId="478"/>
          <ac:picMkLst>
            <pc:docMk/>
            <pc:sldMk cId="2318910277" sldId="684"/>
            <ac:picMk id="4" creationId="{1D56B632-5819-4DE7-5FB3-BC469EB33261}"/>
          </ac:picMkLst>
        </pc:picChg>
        <pc:picChg chg="add del mod">
          <ac:chgData name="OZKES Ali" userId="cf28cc13-589d-4f9b-977e-2ee1ebf2af99" providerId="ADAL" clId="{FA9AB2DD-0EE9-054F-92D3-0D675177B937}" dt="2023-03-14T11:12:10.773" v="7990" actId="478"/>
          <ac:picMkLst>
            <pc:docMk/>
            <pc:sldMk cId="2318910277" sldId="684"/>
            <ac:picMk id="5" creationId="{5C8A511A-C0E8-F98C-A00D-3C7E7083EFA2}"/>
          </ac:picMkLst>
        </pc:picChg>
        <pc:picChg chg="add mod">
          <ac:chgData name="OZKES Ali" userId="cf28cc13-589d-4f9b-977e-2ee1ebf2af99" providerId="ADAL" clId="{FA9AB2DD-0EE9-054F-92D3-0D675177B937}" dt="2023-03-14T11:14:39.148" v="8012" actId="14100"/>
          <ac:picMkLst>
            <pc:docMk/>
            <pc:sldMk cId="2318910277" sldId="684"/>
            <ac:picMk id="9" creationId="{5090BB8C-E8C0-E8CC-3D21-074A0E3EB65A}"/>
          </ac:picMkLst>
        </pc:picChg>
      </pc:sldChg>
      <pc:sldChg chg="addSp delSp modSp add mod">
        <pc:chgData name="OZKES Ali" userId="cf28cc13-589d-4f9b-977e-2ee1ebf2af99" providerId="ADAL" clId="{FA9AB2DD-0EE9-054F-92D3-0D675177B937}" dt="2023-03-28T14:13:13.347" v="11763" actId="20577"/>
        <pc:sldMkLst>
          <pc:docMk/>
          <pc:sldMk cId="2456566326" sldId="685"/>
        </pc:sldMkLst>
        <pc:spChg chg="add del">
          <ac:chgData name="OZKES Ali" userId="cf28cc13-589d-4f9b-977e-2ee1ebf2af99" providerId="ADAL" clId="{FA9AB2DD-0EE9-054F-92D3-0D675177B937}" dt="2023-03-14T11:16:27.080" v="8043" actId="478"/>
          <ac:spMkLst>
            <pc:docMk/>
            <pc:sldMk cId="2456566326" sldId="685"/>
            <ac:spMk id="5" creationId="{3B3002A8-FD6E-574A-03D1-9E1DD8405053}"/>
          </ac:spMkLst>
        </pc:spChg>
        <pc:spChg chg="mod">
          <ac:chgData name="OZKES Ali" userId="cf28cc13-589d-4f9b-977e-2ee1ebf2af99" providerId="ADAL" clId="{FA9AB2DD-0EE9-054F-92D3-0D675177B937}" dt="2023-03-28T14:13:13.347" v="11763" actId="20577"/>
          <ac:spMkLst>
            <pc:docMk/>
            <pc:sldMk cId="2456566326" sldId="685"/>
            <ac:spMk id="17410" creationId="{B47ECB29-031E-9B4A-9A0C-0E91F269FA46}"/>
          </ac:spMkLst>
        </pc:spChg>
        <pc:graphicFrameChg chg="add del mod">
          <ac:chgData name="OZKES Ali" userId="cf28cc13-589d-4f9b-977e-2ee1ebf2af99" providerId="ADAL" clId="{FA9AB2DD-0EE9-054F-92D3-0D675177B937}" dt="2023-03-14T11:16:36.200" v="8045" actId="478"/>
          <ac:graphicFrameMkLst>
            <pc:docMk/>
            <pc:sldMk cId="2456566326" sldId="685"/>
            <ac:graphicFrameMk id="3" creationId="{CF45276E-55A6-2F89-BD5D-EA69EA4AF602}"/>
          </ac:graphicFrameMkLst>
        </pc:graphicFrameChg>
        <pc:graphicFrameChg chg="add del mod modGraphic">
          <ac:chgData name="OZKES Ali" userId="cf28cc13-589d-4f9b-977e-2ee1ebf2af99" providerId="ADAL" clId="{FA9AB2DD-0EE9-054F-92D3-0D675177B937}" dt="2023-03-14T11:18:13.623" v="8060" actId="1076"/>
          <ac:graphicFrameMkLst>
            <pc:docMk/>
            <pc:sldMk cId="2456566326" sldId="685"/>
            <ac:graphicFrameMk id="6" creationId="{767DCFAF-9FA6-FA8B-8997-5774D6982E6B}"/>
          </ac:graphicFrameMkLst>
        </pc:graphicFrameChg>
        <pc:picChg chg="del">
          <ac:chgData name="OZKES Ali" userId="cf28cc13-589d-4f9b-977e-2ee1ebf2af99" providerId="ADAL" clId="{FA9AB2DD-0EE9-054F-92D3-0D675177B937}" dt="2023-03-14T11:15:39.809" v="8014" actId="478"/>
          <ac:picMkLst>
            <pc:docMk/>
            <pc:sldMk cId="2456566326" sldId="685"/>
            <ac:picMk id="9" creationId="{5090BB8C-E8C0-E8CC-3D21-074A0E3EB65A}"/>
          </ac:picMkLst>
        </pc:picChg>
      </pc:sldChg>
      <pc:sldChg chg="addSp delSp modSp add mod">
        <pc:chgData name="OZKES Ali" userId="cf28cc13-589d-4f9b-977e-2ee1ebf2af99" providerId="ADAL" clId="{FA9AB2DD-0EE9-054F-92D3-0D675177B937}" dt="2023-03-14T19:40:44.465" v="8417" actId="1076"/>
        <pc:sldMkLst>
          <pc:docMk/>
          <pc:sldMk cId="2882805761" sldId="686"/>
        </pc:sldMkLst>
        <pc:spChg chg="mod">
          <ac:chgData name="OZKES Ali" userId="cf28cc13-589d-4f9b-977e-2ee1ebf2af99" providerId="ADAL" clId="{FA9AB2DD-0EE9-054F-92D3-0D675177B937}" dt="2023-03-14T19:40:39.766" v="8416" actId="20577"/>
          <ac:spMkLst>
            <pc:docMk/>
            <pc:sldMk cId="2882805761" sldId="686"/>
            <ac:spMk id="17410" creationId="{B47ECB29-031E-9B4A-9A0C-0E91F269FA46}"/>
          </ac:spMkLst>
        </pc:spChg>
        <pc:graphicFrameChg chg="del">
          <ac:chgData name="OZKES Ali" userId="cf28cc13-589d-4f9b-977e-2ee1ebf2af99" providerId="ADAL" clId="{FA9AB2DD-0EE9-054F-92D3-0D675177B937}" dt="2023-03-14T11:18:43.067" v="8062" actId="478"/>
          <ac:graphicFrameMkLst>
            <pc:docMk/>
            <pc:sldMk cId="2882805761" sldId="686"/>
            <ac:graphicFrameMk id="3" creationId="{245B9003-236D-FEBC-1925-88D6F1998748}"/>
          </ac:graphicFrameMkLst>
        </pc:graphicFrameChg>
        <pc:picChg chg="add mod">
          <ac:chgData name="OZKES Ali" userId="cf28cc13-589d-4f9b-977e-2ee1ebf2af99" providerId="ADAL" clId="{FA9AB2DD-0EE9-054F-92D3-0D675177B937}" dt="2023-03-14T19:40:44.465" v="8417" actId="1076"/>
          <ac:picMkLst>
            <pc:docMk/>
            <pc:sldMk cId="2882805761" sldId="686"/>
            <ac:picMk id="4" creationId="{051478AD-7AB1-5231-D926-24E69840D560}"/>
          </ac:picMkLst>
        </pc:picChg>
      </pc:sldChg>
      <pc:sldChg chg="addSp modSp add mod">
        <pc:chgData name="OZKES Ali" userId="cf28cc13-589d-4f9b-977e-2ee1ebf2af99" providerId="ADAL" clId="{FA9AB2DD-0EE9-054F-92D3-0D675177B937}" dt="2023-03-14T20:40:42.429" v="8419" actId="20577"/>
        <pc:sldMkLst>
          <pc:docMk/>
          <pc:sldMk cId="2605775853" sldId="687"/>
        </pc:sldMkLst>
        <pc:spChg chg="mod">
          <ac:chgData name="OZKES Ali" userId="cf28cc13-589d-4f9b-977e-2ee1ebf2af99" providerId="ADAL" clId="{FA9AB2DD-0EE9-054F-92D3-0D675177B937}" dt="2023-03-14T20:40:42.429" v="8419" actId="20577"/>
          <ac:spMkLst>
            <pc:docMk/>
            <pc:sldMk cId="2605775853" sldId="687"/>
            <ac:spMk id="17409" creationId="{478A7E4A-FA65-354A-A51F-88CF767C3668}"/>
          </ac:spMkLst>
        </pc:spChg>
        <pc:spChg chg="mod">
          <ac:chgData name="OZKES Ali" userId="cf28cc13-589d-4f9b-977e-2ee1ebf2af99" providerId="ADAL" clId="{FA9AB2DD-0EE9-054F-92D3-0D675177B937}" dt="2023-03-14T11:37:23.695" v="8223" actId="14100"/>
          <ac:spMkLst>
            <pc:docMk/>
            <pc:sldMk cId="2605775853" sldId="687"/>
            <ac:spMk id="17410" creationId="{B47ECB29-031E-9B4A-9A0C-0E91F269FA46}"/>
          </ac:spMkLst>
        </pc:spChg>
        <pc:graphicFrameChg chg="add mod modGraphic">
          <ac:chgData name="OZKES Ali" userId="cf28cc13-589d-4f9b-977e-2ee1ebf2af99" providerId="ADAL" clId="{FA9AB2DD-0EE9-054F-92D3-0D675177B937}" dt="2023-03-14T11:36:39.553" v="8091" actId="207"/>
          <ac:graphicFrameMkLst>
            <pc:docMk/>
            <pc:sldMk cId="2605775853" sldId="687"/>
            <ac:graphicFrameMk id="3" creationId="{77D722DC-357C-2423-6F19-711187957A2B}"/>
          </ac:graphicFrameMkLst>
        </pc:graphicFrameChg>
      </pc:sldChg>
      <pc:sldChg chg="addSp delSp modSp add mod ord">
        <pc:chgData name="OZKES Ali" userId="cf28cc13-589d-4f9b-977e-2ee1ebf2af99" providerId="ADAL" clId="{FA9AB2DD-0EE9-054F-92D3-0D675177B937}" dt="2023-03-15T09:29:04.513" v="9765" actId="20577"/>
        <pc:sldMkLst>
          <pc:docMk/>
          <pc:sldMk cId="546795524" sldId="688"/>
        </pc:sldMkLst>
        <pc:spChg chg="add del mod">
          <ac:chgData name="OZKES Ali" userId="cf28cc13-589d-4f9b-977e-2ee1ebf2af99" providerId="ADAL" clId="{FA9AB2DD-0EE9-054F-92D3-0D675177B937}" dt="2023-03-14T19:36:26.466" v="8388" actId="478"/>
          <ac:spMkLst>
            <pc:docMk/>
            <pc:sldMk cId="546795524" sldId="688"/>
            <ac:spMk id="7" creationId="{2813D700-A87B-CB5A-A82A-5DB7E087F781}"/>
          </ac:spMkLst>
        </pc:spChg>
        <pc:spChg chg="add del mod">
          <ac:chgData name="OZKES Ali" userId="cf28cc13-589d-4f9b-977e-2ee1ebf2af99" providerId="ADAL" clId="{FA9AB2DD-0EE9-054F-92D3-0D675177B937}" dt="2023-03-14T21:02:22.461" v="8471" actId="478"/>
          <ac:spMkLst>
            <pc:docMk/>
            <pc:sldMk cId="546795524" sldId="688"/>
            <ac:spMk id="10" creationId="{53638C6A-D8CF-23C6-E5A0-C3442611622D}"/>
          </ac:spMkLst>
        </pc:spChg>
        <pc:spChg chg="add mod">
          <ac:chgData name="OZKES Ali" userId="cf28cc13-589d-4f9b-977e-2ee1ebf2af99" providerId="ADAL" clId="{FA9AB2DD-0EE9-054F-92D3-0D675177B937}" dt="2023-03-14T21:02:36.176" v="8509" actId="20577"/>
          <ac:spMkLst>
            <pc:docMk/>
            <pc:sldMk cId="546795524" sldId="688"/>
            <ac:spMk id="11" creationId="{EB38E685-B51B-0C8D-FC88-8C254B8ED8CF}"/>
          </ac:spMkLst>
        </pc:spChg>
        <pc:spChg chg="mod">
          <ac:chgData name="OZKES Ali" userId="cf28cc13-589d-4f9b-977e-2ee1ebf2af99" providerId="ADAL" clId="{FA9AB2DD-0EE9-054F-92D3-0D675177B937}" dt="2023-03-15T09:29:04.513" v="9765" actId="20577"/>
          <ac:spMkLst>
            <pc:docMk/>
            <pc:sldMk cId="546795524" sldId="688"/>
            <ac:spMk id="17409" creationId="{478A7E4A-FA65-354A-A51F-88CF767C3668}"/>
          </ac:spMkLst>
        </pc:spChg>
        <pc:spChg chg="del mod">
          <ac:chgData name="OZKES Ali" userId="cf28cc13-589d-4f9b-977e-2ee1ebf2af99" providerId="ADAL" clId="{FA9AB2DD-0EE9-054F-92D3-0D675177B937}" dt="2023-03-14T21:02:21.545" v="8470" actId="478"/>
          <ac:spMkLst>
            <pc:docMk/>
            <pc:sldMk cId="546795524" sldId="688"/>
            <ac:spMk id="17410" creationId="{B47ECB29-031E-9B4A-9A0C-0E91F269FA46}"/>
          </ac:spMkLst>
        </pc:spChg>
        <pc:graphicFrameChg chg="del">
          <ac:chgData name="OZKES Ali" userId="cf28cc13-589d-4f9b-977e-2ee1ebf2af99" providerId="ADAL" clId="{FA9AB2DD-0EE9-054F-92D3-0D675177B937}" dt="2023-03-14T18:57:45.077" v="8225" actId="478"/>
          <ac:graphicFrameMkLst>
            <pc:docMk/>
            <pc:sldMk cId="546795524" sldId="688"/>
            <ac:graphicFrameMk id="3" creationId="{77D722DC-357C-2423-6F19-711187957A2B}"/>
          </ac:graphicFrameMkLst>
        </pc:graphicFrameChg>
        <pc:graphicFrameChg chg="add del mod modGraphic">
          <ac:chgData name="OZKES Ali" userId="cf28cc13-589d-4f9b-977e-2ee1ebf2af99" providerId="ADAL" clId="{FA9AB2DD-0EE9-054F-92D3-0D675177B937}" dt="2023-03-14T19:38:12.450" v="8398" actId="478"/>
          <ac:graphicFrameMkLst>
            <pc:docMk/>
            <pc:sldMk cId="546795524" sldId="688"/>
            <ac:graphicFrameMk id="8" creationId="{56E6E8E0-0CE9-016A-344F-D9A01BEB0BAC}"/>
          </ac:graphicFrameMkLst>
        </pc:graphicFrameChg>
        <pc:graphicFrameChg chg="add mod modGraphic">
          <ac:chgData name="OZKES Ali" userId="cf28cc13-589d-4f9b-977e-2ee1ebf2af99" providerId="ADAL" clId="{FA9AB2DD-0EE9-054F-92D3-0D675177B937}" dt="2023-03-14T21:02:04.143" v="8468" actId="1076"/>
          <ac:graphicFrameMkLst>
            <pc:docMk/>
            <pc:sldMk cId="546795524" sldId="688"/>
            <ac:graphicFrameMk id="9" creationId="{0BE1AB9B-0DD0-5376-39B8-6A50D644C819}"/>
          </ac:graphicFrameMkLst>
        </pc:graphicFrameChg>
        <pc:picChg chg="add del mod">
          <ac:chgData name="OZKES Ali" userId="cf28cc13-589d-4f9b-977e-2ee1ebf2af99" providerId="ADAL" clId="{FA9AB2DD-0EE9-054F-92D3-0D675177B937}" dt="2023-03-14T19:36:15.552" v="8384" actId="478"/>
          <ac:picMkLst>
            <pc:docMk/>
            <pc:sldMk cId="546795524" sldId="688"/>
            <ac:picMk id="5" creationId="{04837300-7EEA-9F0F-5000-BBB69891589B}"/>
          </ac:picMkLst>
        </pc:picChg>
      </pc:sldChg>
      <pc:sldChg chg="addSp delSp modSp add mod">
        <pc:chgData name="OZKES Ali" userId="cf28cc13-589d-4f9b-977e-2ee1ebf2af99" providerId="ADAL" clId="{FA9AB2DD-0EE9-054F-92D3-0D675177B937}" dt="2023-03-15T09:29:07.236" v="9766" actId="20577"/>
        <pc:sldMkLst>
          <pc:docMk/>
          <pc:sldMk cId="2010383505" sldId="689"/>
        </pc:sldMkLst>
        <pc:spChg chg="mod">
          <ac:chgData name="OZKES Ali" userId="cf28cc13-589d-4f9b-977e-2ee1ebf2af99" providerId="ADAL" clId="{FA9AB2DD-0EE9-054F-92D3-0D675177B937}" dt="2023-03-15T09:29:07.236" v="9766" actId="20577"/>
          <ac:spMkLst>
            <pc:docMk/>
            <pc:sldMk cId="2010383505" sldId="689"/>
            <ac:spMk id="17409" creationId="{478A7E4A-FA65-354A-A51F-88CF767C3668}"/>
          </ac:spMkLst>
        </pc:spChg>
        <pc:spChg chg="mod">
          <ac:chgData name="OZKES Ali" userId="cf28cc13-589d-4f9b-977e-2ee1ebf2af99" providerId="ADAL" clId="{FA9AB2DD-0EE9-054F-92D3-0D675177B937}" dt="2023-03-14T21:02:45.456" v="8510" actId="20577"/>
          <ac:spMkLst>
            <pc:docMk/>
            <pc:sldMk cId="2010383505" sldId="689"/>
            <ac:spMk id="17410" creationId="{B47ECB29-031E-9B4A-9A0C-0E91F269FA46}"/>
          </ac:spMkLst>
        </pc:spChg>
        <pc:picChg chg="add mod">
          <ac:chgData name="OZKES Ali" userId="cf28cc13-589d-4f9b-977e-2ee1ebf2af99" providerId="ADAL" clId="{FA9AB2DD-0EE9-054F-92D3-0D675177B937}" dt="2023-03-14T21:01:19.973" v="8465" actId="1076"/>
          <ac:picMkLst>
            <pc:docMk/>
            <pc:sldMk cId="2010383505" sldId="689"/>
            <ac:picMk id="4" creationId="{8AAB1AE0-BABD-582F-245D-AA1BE7CE6909}"/>
          </ac:picMkLst>
        </pc:picChg>
        <pc:picChg chg="add del">
          <ac:chgData name="OZKES Ali" userId="cf28cc13-589d-4f9b-977e-2ee1ebf2af99" providerId="ADAL" clId="{FA9AB2DD-0EE9-054F-92D3-0D675177B937}" dt="2023-03-14T21:01:05.887" v="8458" actId="478"/>
          <ac:picMkLst>
            <pc:docMk/>
            <pc:sldMk cId="2010383505" sldId="689"/>
            <ac:picMk id="5" creationId="{04837300-7EEA-9F0F-5000-BBB69891589B}"/>
          </ac:picMkLst>
        </pc:picChg>
      </pc:sldChg>
      <pc:sldChg chg="addSp delSp modSp add mod">
        <pc:chgData name="OZKES Ali" userId="cf28cc13-589d-4f9b-977e-2ee1ebf2af99" providerId="ADAL" clId="{FA9AB2DD-0EE9-054F-92D3-0D675177B937}" dt="2023-03-15T09:29:10.640" v="9767" actId="20577"/>
        <pc:sldMkLst>
          <pc:docMk/>
          <pc:sldMk cId="1893346833" sldId="690"/>
        </pc:sldMkLst>
        <pc:spChg chg="mod">
          <ac:chgData name="OZKES Ali" userId="cf28cc13-589d-4f9b-977e-2ee1ebf2af99" providerId="ADAL" clId="{FA9AB2DD-0EE9-054F-92D3-0D675177B937}" dt="2023-03-15T09:29:10.640" v="9767" actId="20577"/>
          <ac:spMkLst>
            <pc:docMk/>
            <pc:sldMk cId="1893346833" sldId="690"/>
            <ac:spMk id="17409" creationId="{478A7E4A-FA65-354A-A51F-88CF767C3668}"/>
          </ac:spMkLst>
        </pc:spChg>
        <pc:spChg chg="mod">
          <ac:chgData name="OZKES Ali" userId="cf28cc13-589d-4f9b-977e-2ee1ebf2af99" providerId="ADAL" clId="{FA9AB2DD-0EE9-054F-92D3-0D675177B937}" dt="2023-03-14T21:02:54.912" v="8527" actId="20577"/>
          <ac:spMkLst>
            <pc:docMk/>
            <pc:sldMk cId="1893346833" sldId="690"/>
            <ac:spMk id="17410" creationId="{B47ECB29-031E-9B4A-9A0C-0E91F269FA46}"/>
          </ac:spMkLst>
        </pc:spChg>
        <pc:picChg chg="add mod">
          <ac:chgData name="OZKES Ali" userId="cf28cc13-589d-4f9b-977e-2ee1ebf2af99" providerId="ADAL" clId="{FA9AB2DD-0EE9-054F-92D3-0D675177B937}" dt="2023-03-14T20:58:37.109" v="8450" actId="1076"/>
          <ac:picMkLst>
            <pc:docMk/>
            <pc:sldMk cId="1893346833" sldId="690"/>
            <ac:picMk id="4" creationId="{15F0C198-1C86-3570-B7D0-68DDFE25772E}"/>
          </ac:picMkLst>
        </pc:picChg>
        <pc:picChg chg="del">
          <ac:chgData name="OZKES Ali" userId="cf28cc13-589d-4f9b-977e-2ee1ebf2af99" providerId="ADAL" clId="{FA9AB2DD-0EE9-054F-92D3-0D675177B937}" dt="2023-03-14T20:42:28.146" v="8427" actId="478"/>
          <ac:picMkLst>
            <pc:docMk/>
            <pc:sldMk cId="1893346833" sldId="690"/>
            <ac:picMk id="5" creationId="{04837300-7EEA-9F0F-5000-BBB69891589B}"/>
          </ac:picMkLst>
        </pc:picChg>
      </pc:sldChg>
      <pc:sldChg chg="addSp modSp add del mod">
        <pc:chgData name="OZKES Ali" userId="cf28cc13-589d-4f9b-977e-2ee1ebf2af99" providerId="ADAL" clId="{FA9AB2DD-0EE9-054F-92D3-0D675177B937}" dt="2023-03-15T09:06:30.549" v="9494" actId="2696"/>
        <pc:sldMkLst>
          <pc:docMk/>
          <pc:sldMk cId="541085946" sldId="691"/>
        </pc:sldMkLst>
        <pc:spChg chg="mod">
          <ac:chgData name="OZKES Ali" userId="cf28cc13-589d-4f9b-977e-2ee1ebf2af99" providerId="ADAL" clId="{FA9AB2DD-0EE9-054F-92D3-0D675177B937}" dt="2023-03-15T08:52:40.656" v="9210" actId="14100"/>
          <ac:spMkLst>
            <pc:docMk/>
            <pc:sldMk cId="541085946" sldId="691"/>
            <ac:spMk id="17410" creationId="{B47ECB29-031E-9B4A-9A0C-0E91F269FA46}"/>
          </ac:spMkLst>
        </pc:spChg>
        <pc:picChg chg="add mod">
          <ac:chgData name="OZKES Ali" userId="cf28cc13-589d-4f9b-977e-2ee1ebf2af99" providerId="ADAL" clId="{FA9AB2DD-0EE9-054F-92D3-0D675177B937}" dt="2023-03-15T08:52:44.704" v="9214" actId="1076"/>
          <ac:picMkLst>
            <pc:docMk/>
            <pc:sldMk cId="541085946" sldId="691"/>
            <ac:picMk id="4" creationId="{C59E20C3-26D4-6867-6E3C-B72EEC079420}"/>
          </ac:picMkLst>
        </pc:picChg>
      </pc:sldChg>
      <pc:sldChg chg="add">
        <pc:chgData name="OZKES Ali" userId="cf28cc13-589d-4f9b-977e-2ee1ebf2af99" providerId="ADAL" clId="{FA9AB2DD-0EE9-054F-92D3-0D675177B937}" dt="2023-03-15T09:06:39.629" v="9495"/>
        <pc:sldMkLst>
          <pc:docMk/>
          <pc:sldMk cId="2307472714" sldId="691"/>
        </pc:sldMkLst>
      </pc:sldChg>
      <pc:sldChg chg="addSp delSp modSp add mod">
        <pc:chgData name="OZKES Ali" userId="cf28cc13-589d-4f9b-977e-2ee1ebf2af99" providerId="ADAL" clId="{FA9AB2DD-0EE9-054F-92D3-0D675177B937}" dt="2023-03-27T16:22:04.765" v="11725" actId="20577"/>
        <pc:sldMkLst>
          <pc:docMk/>
          <pc:sldMk cId="3588709846" sldId="692"/>
        </pc:sldMkLst>
        <pc:spChg chg="mod">
          <ac:chgData name="OZKES Ali" userId="cf28cc13-589d-4f9b-977e-2ee1ebf2af99" providerId="ADAL" clId="{FA9AB2DD-0EE9-054F-92D3-0D675177B937}" dt="2023-03-27T16:22:04.765" v="11725" actId="20577"/>
          <ac:spMkLst>
            <pc:docMk/>
            <pc:sldMk cId="3588709846" sldId="692"/>
            <ac:spMk id="17410" creationId="{B47ECB29-031E-9B4A-9A0C-0E91F269FA46}"/>
          </ac:spMkLst>
        </pc:spChg>
        <pc:picChg chg="del">
          <ac:chgData name="OZKES Ali" userId="cf28cc13-589d-4f9b-977e-2ee1ebf2af99" providerId="ADAL" clId="{FA9AB2DD-0EE9-054F-92D3-0D675177B937}" dt="2023-03-15T08:55:11.071" v="9225" actId="478"/>
          <ac:picMkLst>
            <pc:docMk/>
            <pc:sldMk cId="3588709846" sldId="692"/>
            <ac:picMk id="4" creationId="{C59E20C3-26D4-6867-6E3C-B72EEC079420}"/>
          </ac:picMkLst>
        </pc:picChg>
        <pc:picChg chg="add mod">
          <ac:chgData name="OZKES Ali" userId="cf28cc13-589d-4f9b-977e-2ee1ebf2af99" providerId="ADAL" clId="{FA9AB2DD-0EE9-054F-92D3-0D675177B937}" dt="2023-03-15T08:57:26.636" v="9381" actId="1036"/>
          <ac:picMkLst>
            <pc:docMk/>
            <pc:sldMk cId="3588709846" sldId="692"/>
            <ac:picMk id="5" creationId="{CCFAE4CF-D4DF-C0EC-7662-88A8EF7C9943}"/>
          </ac:picMkLst>
        </pc:picChg>
      </pc:sldChg>
      <pc:sldChg chg="addSp delSp modSp add mod">
        <pc:chgData name="OZKES Ali" userId="cf28cc13-589d-4f9b-977e-2ee1ebf2af99" providerId="ADAL" clId="{FA9AB2DD-0EE9-054F-92D3-0D675177B937}" dt="2023-03-15T09:02:22.027" v="9449" actId="732"/>
        <pc:sldMkLst>
          <pc:docMk/>
          <pc:sldMk cId="1092301567" sldId="693"/>
        </pc:sldMkLst>
        <pc:spChg chg="mod">
          <ac:chgData name="OZKES Ali" userId="cf28cc13-589d-4f9b-977e-2ee1ebf2af99" providerId="ADAL" clId="{FA9AB2DD-0EE9-054F-92D3-0D675177B937}" dt="2023-03-15T09:01:36.961" v="9438"/>
          <ac:spMkLst>
            <pc:docMk/>
            <pc:sldMk cId="1092301567" sldId="693"/>
            <ac:spMk id="17410" creationId="{B47ECB29-031E-9B4A-9A0C-0E91F269FA46}"/>
          </ac:spMkLst>
        </pc:spChg>
        <pc:picChg chg="add mod modCrop">
          <ac:chgData name="OZKES Ali" userId="cf28cc13-589d-4f9b-977e-2ee1ebf2af99" providerId="ADAL" clId="{FA9AB2DD-0EE9-054F-92D3-0D675177B937}" dt="2023-03-15T09:02:22.027" v="9449" actId="732"/>
          <ac:picMkLst>
            <pc:docMk/>
            <pc:sldMk cId="1092301567" sldId="693"/>
            <ac:picMk id="4" creationId="{1CF13DEE-0F92-EADD-0960-2A6F897A9357}"/>
          </ac:picMkLst>
        </pc:picChg>
        <pc:picChg chg="del">
          <ac:chgData name="OZKES Ali" userId="cf28cc13-589d-4f9b-977e-2ee1ebf2af99" providerId="ADAL" clId="{FA9AB2DD-0EE9-054F-92D3-0D675177B937}" dt="2023-03-15T09:01:44.325" v="9439" actId="478"/>
          <ac:picMkLst>
            <pc:docMk/>
            <pc:sldMk cId="1092301567" sldId="693"/>
            <ac:picMk id="5" creationId="{CCFAE4CF-D4DF-C0EC-7662-88A8EF7C9943}"/>
          </ac:picMkLst>
        </pc:picChg>
      </pc:sldChg>
      <pc:sldChg chg="addSp modSp add mod">
        <pc:chgData name="OZKES Ali" userId="cf28cc13-589d-4f9b-977e-2ee1ebf2af99" providerId="ADAL" clId="{FA9AB2DD-0EE9-054F-92D3-0D675177B937}" dt="2023-03-27T11:43:17.789" v="10797" actId="20577"/>
        <pc:sldMkLst>
          <pc:docMk/>
          <pc:sldMk cId="2329128586" sldId="694"/>
        </pc:sldMkLst>
        <pc:spChg chg="mod">
          <ac:chgData name="OZKES Ali" userId="cf28cc13-589d-4f9b-977e-2ee1ebf2af99" providerId="ADAL" clId="{FA9AB2DD-0EE9-054F-92D3-0D675177B937}" dt="2023-03-27T11:43:17.789" v="10797" actId="20577"/>
          <ac:spMkLst>
            <pc:docMk/>
            <pc:sldMk cId="2329128586" sldId="694"/>
            <ac:spMk id="17410" creationId="{B47ECB29-031E-9B4A-9A0C-0E91F269FA46}"/>
          </ac:spMkLst>
        </pc:spChg>
        <pc:picChg chg="add mod">
          <ac:chgData name="OZKES Ali" userId="cf28cc13-589d-4f9b-977e-2ee1ebf2af99" providerId="ADAL" clId="{FA9AB2DD-0EE9-054F-92D3-0D675177B937}" dt="2023-03-15T09:27:21.133" v="9759"/>
          <ac:picMkLst>
            <pc:docMk/>
            <pc:sldMk cId="2329128586" sldId="694"/>
            <ac:picMk id="3" creationId="{BCA545F7-7FB2-B35D-D2B1-AE48397554F8}"/>
          </ac:picMkLst>
        </pc:picChg>
      </pc:sldChg>
      <pc:sldChg chg="delSp modSp add del mod">
        <pc:chgData name="OZKES Ali" userId="cf28cc13-589d-4f9b-977e-2ee1ebf2af99" providerId="ADAL" clId="{FA9AB2DD-0EE9-054F-92D3-0D675177B937}" dt="2023-03-15T09:06:30.549" v="9494" actId="2696"/>
        <pc:sldMkLst>
          <pc:docMk/>
          <pc:sldMk cId="4210035902" sldId="694"/>
        </pc:sldMkLst>
        <pc:spChg chg="mod">
          <ac:chgData name="OZKES Ali" userId="cf28cc13-589d-4f9b-977e-2ee1ebf2af99" providerId="ADAL" clId="{FA9AB2DD-0EE9-054F-92D3-0D675177B937}" dt="2023-03-15T09:05:50.201" v="9492" actId="20577"/>
          <ac:spMkLst>
            <pc:docMk/>
            <pc:sldMk cId="4210035902" sldId="694"/>
            <ac:spMk id="17410" creationId="{B47ECB29-031E-9B4A-9A0C-0E91F269FA46}"/>
          </ac:spMkLst>
        </pc:spChg>
        <pc:picChg chg="del">
          <ac:chgData name="OZKES Ali" userId="cf28cc13-589d-4f9b-977e-2ee1ebf2af99" providerId="ADAL" clId="{FA9AB2DD-0EE9-054F-92D3-0D675177B937}" dt="2023-03-15T09:05:52.988" v="9493" actId="478"/>
          <ac:picMkLst>
            <pc:docMk/>
            <pc:sldMk cId="4210035902" sldId="694"/>
            <ac:picMk id="4" creationId="{C59E20C3-26D4-6867-6E3C-B72EEC079420}"/>
          </ac:picMkLst>
        </pc:picChg>
      </pc:sldChg>
      <pc:sldChg chg="modSp add mod">
        <pc:chgData name="OZKES Ali" userId="cf28cc13-589d-4f9b-977e-2ee1ebf2af99" providerId="ADAL" clId="{FA9AB2DD-0EE9-054F-92D3-0D675177B937}" dt="2023-03-28T14:25:35.852" v="11768" actId="20577"/>
        <pc:sldMkLst>
          <pc:docMk/>
          <pc:sldMk cId="698696272" sldId="695"/>
        </pc:sldMkLst>
        <pc:spChg chg="mod">
          <ac:chgData name="OZKES Ali" userId="cf28cc13-589d-4f9b-977e-2ee1ebf2af99" providerId="ADAL" clId="{FA9AB2DD-0EE9-054F-92D3-0D675177B937}" dt="2023-03-28T14:25:35.852" v="11768" actId="20577"/>
          <ac:spMkLst>
            <pc:docMk/>
            <pc:sldMk cId="698696272" sldId="695"/>
            <ac:spMk id="17410" creationId="{B47ECB29-031E-9B4A-9A0C-0E91F269FA46}"/>
          </ac:spMkLst>
        </pc:spChg>
      </pc:sldChg>
      <pc:sldChg chg="add">
        <pc:chgData name="OZKES Ali" userId="cf28cc13-589d-4f9b-977e-2ee1ebf2af99" providerId="ADAL" clId="{FA9AB2DD-0EE9-054F-92D3-0D675177B937}" dt="2023-03-15T09:06:56.912" v="9496"/>
        <pc:sldMkLst>
          <pc:docMk/>
          <pc:sldMk cId="2709828045" sldId="696"/>
        </pc:sldMkLst>
      </pc:sldChg>
      <pc:sldChg chg="addSp modSp add mod ord">
        <pc:chgData name="OZKES Ali" userId="cf28cc13-589d-4f9b-977e-2ee1ebf2af99" providerId="ADAL" clId="{FA9AB2DD-0EE9-054F-92D3-0D675177B937}" dt="2023-03-27T16:22:46.338" v="11726" actId="207"/>
        <pc:sldMkLst>
          <pc:docMk/>
          <pc:sldMk cId="3916278683" sldId="697"/>
        </pc:sldMkLst>
        <pc:spChg chg="mod">
          <ac:chgData name="OZKES Ali" userId="cf28cc13-589d-4f9b-977e-2ee1ebf2af99" providerId="ADAL" clId="{FA9AB2DD-0EE9-054F-92D3-0D675177B937}" dt="2023-03-15T09:22:21.753" v="9688" actId="20577"/>
          <ac:spMkLst>
            <pc:docMk/>
            <pc:sldMk cId="3916278683" sldId="697"/>
            <ac:spMk id="17410" creationId="{B47ECB29-031E-9B4A-9A0C-0E91F269FA46}"/>
          </ac:spMkLst>
        </pc:spChg>
        <pc:graphicFrameChg chg="add mod modGraphic">
          <ac:chgData name="OZKES Ali" userId="cf28cc13-589d-4f9b-977e-2ee1ebf2af99" providerId="ADAL" clId="{FA9AB2DD-0EE9-054F-92D3-0D675177B937}" dt="2023-03-27T16:22:46.338" v="11726" actId="207"/>
          <ac:graphicFrameMkLst>
            <pc:docMk/>
            <pc:sldMk cId="3916278683" sldId="697"/>
            <ac:graphicFrameMk id="3" creationId="{3C935601-19D8-3F60-8A37-7E722F3DBD7E}"/>
          </ac:graphicFrameMkLst>
        </pc:graphicFrameChg>
        <pc:picChg chg="add mod">
          <ac:chgData name="OZKES Ali" userId="cf28cc13-589d-4f9b-977e-2ee1ebf2af99" providerId="ADAL" clId="{FA9AB2DD-0EE9-054F-92D3-0D675177B937}" dt="2023-03-15T09:14:04.557" v="9587" actId="1076"/>
          <ac:picMkLst>
            <pc:docMk/>
            <pc:sldMk cId="3916278683" sldId="697"/>
            <ac:picMk id="5" creationId="{2EC13998-4353-1A34-905A-3E00D5207A4A}"/>
          </ac:picMkLst>
        </pc:picChg>
      </pc:sldChg>
      <pc:sldChg chg="addSp delSp modSp add mod">
        <pc:chgData name="OZKES Ali" userId="cf28cc13-589d-4f9b-977e-2ee1ebf2af99" providerId="ADAL" clId="{FA9AB2DD-0EE9-054F-92D3-0D675177B937}" dt="2023-03-27T16:23:21.821" v="11747" actId="20577"/>
        <pc:sldMkLst>
          <pc:docMk/>
          <pc:sldMk cId="3038796789" sldId="698"/>
        </pc:sldMkLst>
        <pc:spChg chg="mod">
          <ac:chgData name="OZKES Ali" userId="cf28cc13-589d-4f9b-977e-2ee1ebf2af99" providerId="ADAL" clId="{FA9AB2DD-0EE9-054F-92D3-0D675177B937}" dt="2023-03-27T16:23:21.821" v="11747" actId="20577"/>
          <ac:spMkLst>
            <pc:docMk/>
            <pc:sldMk cId="3038796789" sldId="698"/>
            <ac:spMk id="17410" creationId="{B47ECB29-031E-9B4A-9A0C-0E91F269FA46}"/>
          </ac:spMkLst>
        </pc:spChg>
        <pc:graphicFrameChg chg="del">
          <ac:chgData name="OZKES Ali" userId="cf28cc13-589d-4f9b-977e-2ee1ebf2af99" providerId="ADAL" clId="{FA9AB2DD-0EE9-054F-92D3-0D675177B937}" dt="2023-03-15T09:22:28.088" v="9689" actId="478"/>
          <ac:graphicFrameMkLst>
            <pc:docMk/>
            <pc:sldMk cId="3038796789" sldId="698"/>
            <ac:graphicFrameMk id="3" creationId="{3C935601-19D8-3F60-8A37-7E722F3DBD7E}"/>
          </ac:graphicFrameMkLst>
        </pc:graphicFrameChg>
        <pc:picChg chg="del">
          <ac:chgData name="OZKES Ali" userId="cf28cc13-589d-4f9b-977e-2ee1ebf2af99" providerId="ADAL" clId="{FA9AB2DD-0EE9-054F-92D3-0D675177B937}" dt="2023-03-15T09:22:28.833" v="9690" actId="478"/>
          <ac:picMkLst>
            <pc:docMk/>
            <pc:sldMk cId="3038796789" sldId="698"/>
            <ac:picMk id="5" creationId="{2EC13998-4353-1A34-905A-3E00D5207A4A}"/>
          </ac:picMkLst>
        </pc:picChg>
        <pc:picChg chg="add mod modCrop">
          <ac:chgData name="OZKES Ali" userId="cf28cc13-589d-4f9b-977e-2ee1ebf2af99" providerId="ADAL" clId="{FA9AB2DD-0EE9-054F-92D3-0D675177B937}" dt="2023-03-15T09:24:48.100" v="9699" actId="732"/>
          <ac:picMkLst>
            <pc:docMk/>
            <pc:sldMk cId="3038796789" sldId="698"/>
            <ac:picMk id="6" creationId="{ADFC8F46-CA88-DA00-2B6E-EB59EB94BEE3}"/>
          </ac:picMkLst>
        </pc:picChg>
      </pc:sldChg>
      <pc:sldChg chg="addSp delSp modSp add mod">
        <pc:chgData name="OZKES Ali" userId="cf28cc13-589d-4f9b-977e-2ee1ebf2af99" providerId="ADAL" clId="{FA9AB2DD-0EE9-054F-92D3-0D675177B937}" dt="2023-03-15T09:28:31.725" v="9764" actId="20577"/>
        <pc:sldMkLst>
          <pc:docMk/>
          <pc:sldMk cId="1996834138" sldId="699"/>
        </pc:sldMkLst>
        <pc:spChg chg="mod">
          <ac:chgData name="OZKES Ali" userId="cf28cc13-589d-4f9b-977e-2ee1ebf2af99" providerId="ADAL" clId="{FA9AB2DD-0EE9-054F-92D3-0D675177B937}" dt="2023-03-15T09:28:31.725" v="9764" actId="20577"/>
          <ac:spMkLst>
            <pc:docMk/>
            <pc:sldMk cId="1996834138" sldId="699"/>
            <ac:spMk id="17410" creationId="{B47ECB29-031E-9B4A-9A0C-0E91F269FA46}"/>
          </ac:spMkLst>
        </pc:spChg>
        <pc:picChg chg="add mod modCrop">
          <ac:chgData name="OZKES Ali" userId="cf28cc13-589d-4f9b-977e-2ee1ebf2af99" providerId="ADAL" clId="{FA9AB2DD-0EE9-054F-92D3-0D675177B937}" dt="2023-03-15T09:26:34.491" v="9758" actId="1076"/>
          <ac:picMkLst>
            <pc:docMk/>
            <pc:sldMk cId="1996834138" sldId="699"/>
            <ac:picMk id="4" creationId="{CB45E3DF-3846-D9FD-2E47-ABCB8A3A2A0C}"/>
          </ac:picMkLst>
        </pc:picChg>
        <pc:picChg chg="del">
          <ac:chgData name="OZKES Ali" userId="cf28cc13-589d-4f9b-977e-2ee1ebf2af99" providerId="ADAL" clId="{FA9AB2DD-0EE9-054F-92D3-0D675177B937}" dt="2023-03-15T09:25:55.752" v="9750" actId="478"/>
          <ac:picMkLst>
            <pc:docMk/>
            <pc:sldMk cId="1996834138" sldId="699"/>
            <ac:picMk id="6" creationId="{ADFC8F46-CA88-DA00-2B6E-EB59EB94BEE3}"/>
          </ac:picMkLst>
        </pc:picChg>
      </pc:sldChg>
      <pc:sldChg chg="delSp modSp add mod">
        <pc:chgData name="OZKES Ali" userId="cf28cc13-589d-4f9b-977e-2ee1ebf2af99" providerId="ADAL" clId="{FA9AB2DD-0EE9-054F-92D3-0D675177B937}" dt="2023-03-27T16:32:02.991" v="11752" actId="207"/>
        <pc:sldMkLst>
          <pc:docMk/>
          <pc:sldMk cId="1876806907" sldId="700"/>
        </pc:sldMkLst>
        <pc:spChg chg="mod">
          <ac:chgData name="OZKES Ali" userId="cf28cc13-589d-4f9b-977e-2ee1ebf2af99" providerId="ADAL" clId="{FA9AB2DD-0EE9-054F-92D3-0D675177B937}" dt="2023-03-15T09:33:04.820" v="9794" actId="20577"/>
          <ac:spMkLst>
            <pc:docMk/>
            <pc:sldMk cId="1876806907" sldId="700"/>
            <ac:spMk id="17409" creationId="{478A7E4A-FA65-354A-A51F-88CF767C3668}"/>
          </ac:spMkLst>
        </pc:spChg>
        <pc:spChg chg="mod">
          <ac:chgData name="OZKES Ali" userId="cf28cc13-589d-4f9b-977e-2ee1ebf2af99" providerId="ADAL" clId="{FA9AB2DD-0EE9-054F-92D3-0D675177B937}" dt="2023-03-27T16:32:02.991" v="11752" actId="207"/>
          <ac:spMkLst>
            <pc:docMk/>
            <pc:sldMk cId="1876806907" sldId="700"/>
            <ac:spMk id="17410" creationId="{B47ECB29-031E-9B4A-9A0C-0E91F269FA46}"/>
          </ac:spMkLst>
        </pc:spChg>
        <pc:graphicFrameChg chg="del">
          <ac:chgData name="OZKES Ali" userId="cf28cc13-589d-4f9b-977e-2ee1ebf2af99" providerId="ADAL" clId="{FA9AB2DD-0EE9-054F-92D3-0D675177B937}" dt="2023-03-15T09:33:00.747" v="9787" actId="478"/>
          <ac:graphicFrameMkLst>
            <pc:docMk/>
            <pc:sldMk cId="1876806907" sldId="700"/>
            <ac:graphicFrameMk id="6" creationId="{767DCFAF-9FA6-FA8B-8997-5774D6982E6B}"/>
          </ac:graphicFrameMkLst>
        </pc:graphicFrameChg>
      </pc:sldChg>
      <pc:sldChg chg="modSp add mod">
        <pc:chgData name="OZKES Ali" userId="cf28cc13-589d-4f9b-977e-2ee1ebf2af99" providerId="ADAL" clId="{FA9AB2DD-0EE9-054F-92D3-0D675177B937}" dt="2023-03-27T12:04:08.862" v="11283" actId="113"/>
        <pc:sldMkLst>
          <pc:docMk/>
          <pc:sldMk cId="2359435762" sldId="701"/>
        </pc:sldMkLst>
        <pc:spChg chg="mod">
          <ac:chgData name="OZKES Ali" userId="cf28cc13-589d-4f9b-977e-2ee1ebf2af99" providerId="ADAL" clId="{FA9AB2DD-0EE9-054F-92D3-0D675177B937}" dt="2023-03-27T12:04:08.862" v="11283" actId="113"/>
          <ac:spMkLst>
            <pc:docMk/>
            <pc:sldMk cId="2359435762" sldId="701"/>
            <ac:spMk id="17410" creationId="{B47ECB29-031E-9B4A-9A0C-0E91F269FA46}"/>
          </ac:spMkLst>
        </pc:spChg>
      </pc:sldChg>
      <pc:sldChg chg="addSp delSp modSp add mod ord">
        <pc:chgData name="OZKES Ali" userId="cf28cc13-589d-4f9b-977e-2ee1ebf2af99" providerId="ADAL" clId="{FA9AB2DD-0EE9-054F-92D3-0D675177B937}" dt="2023-03-28T14:27:20.789" v="11803" actId="20578"/>
        <pc:sldMkLst>
          <pc:docMk/>
          <pc:sldMk cId="4167808253" sldId="702"/>
        </pc:sldMkLst>
        <pc:spChg chg="add del mod">
          <ac:chgData name="OZKES Ali" userId="cf28cc13-589d-4f9b-977e-2ee1ebf2af99" providerId="ADAL" clId="{FA9AB2DD-0EE9-054F-92D3-0D675177B937}" dt="2023-03-27T12:00:36.129" v="11117" actId="478"/>
          <ac:spMkLst>
            <pc:docMk/>
            <pc:sldMk cId="4167808253" sldId="702"/>
            <ac:spMk id="3" creationId="{A62CAAAA-2CA2-3BBE-A83B-5F8DB9007990}"/>
          </ac:spMkLst>
        </pc:spChg>
        <pc:spChg chg="mod">
          <ac:chgData name="OZKES Ali" userId="cf28cc13-589d-4f9b-977e-2ee1ebf2af99" providerId="ADAL" clId="{FA9AB2DD-0EE9-054F-92D3-0D675177B937}" dt="2023-03-27T12:00:29.699" v="11115" actId="20577"/>
          <ac:spMkLst>
            <pc:docMk/>
            <pc:sldMk cId="4167808253" sldId="702"/>
            <ac:spMk id="17409" creationId="{478A7E4A-FA65-354A-A51F-88CF767C3668}"/>
          </ac:spMkLst>
        </pc:spChg>
        <pc:spChg chg="del">
          <ac:chgData name="OZKES Ali" userId="cf28cc13-589d-4f9b-977e-2ee1ebf2af99" providerId="ADAL" clId="{FA9AB2DD-0EE9-054F-92D3-0D675177B937}" dt="2023-03-27T12:00:33.589" v="11116" actId="478"/>
          <ac:spMkLst>
            <pc:docMk/>
            <pc:sldMk cId="4167808253" sldId="702"/>
            <ac:spMk id="17410" creationId="{B47ECB29-031E-9B4A-9A0C-0E91F269FA46}"/>
          </ac:spMkLst>
        </pc:spChg>
        <pc:picChg chg="add mod modCrop">
          <ac:chgData name="OZKES Ali" userId="cf28cc13-589d-4f9b-977e-2ee1ebf2af99" providerId="ADAL" clId="{FA9AB2DD-0EE9-054F-92D3-0D675177B937}" dt="2023-03-27T12:01:09.363" v="11127" actId="1076"/>
          <ac:picMkLst>
            <pc:docMk/>
            <pc:sldMk cId="4167808253" sldId="702"/>
            <ac:picMk id="5" creationId="{A7CA7988-9366-07DC-B5D6-F2489079A8F3}"/>
          </ac:picMkLst>
        </pc:picChg>
      </pc:sldChg>
      <pc:sldChg chg="addSp modSp add mod">
        <pc:chgData name="OZKES Ali" userId="cf28cc13-589d-4f9b-977e-2ee1ebf2af99" providerId="ADAL" clId="{FA9AB2DD-0EE9-054F-92D3-0D675177B937}" dt="2023-03-27T12:11:09.375" v="11455" actId="2711"/>
        <pc:sldMkLst>
          <pc:docMk/>
          <pc:sldMk cId="2210533739" sldId="703"/>
        </pc:sldMkLst>
        <pc:spChg chg="add mod">
          <ac:chgData name="OZKES Ali" userId="cf28cc13-589d-4f9b-977e-2ee1ebf2af99" providerId="ADAL" clId="{FA9AB2DD-0EE9-054F-92D3-0D675177B937}" dt="2023-03-27T12:11:05.245" v="11454" actId="2711"/>
          <ac:spMkLst>
            <pc:docMk/>
            <pc:sldMk cId="2210533739" sldId="703"/>
            <ac:spMk id="5" creationId="{2F9F6C8B-91A7-7700-3226-3AF5C3555C59}"/>
          </ac:spMkLst>
        </pc:spChg>
        <pc:spChg chg="add mod">
          <ac:chgData name="OZKES Ali" userId="cf28cc13-589d-4f9b-977e-2ee1ebf2af99" providerId="ADAL" clId="{FA9AB2DD-0EE9-054F-92D3-0D675177B937}" dt="2023-03-27T12:11:09.375" v="11455" actId="2711"/>
          <ac:spMkLst>
            <pc:docMk/>
            <pc:sldMk cId="2210533739" sldId="703"/>
            <ac:spMk id="6" creationId="{CEA22222-95B4-6651-61D0-79A0360F7CDA}"/>
          </ac:spMkLst>
        </pc:spChg>
        <pc:spChg chg="mod">
          <ac:chgData name="OZKES Ali" userId="cf28cc13-589d-4f9b-977e-2ee1ebf2af99" providerId="ADAL" clId="{FA9AB2DD-0EE9-054F-92D3-0D675177B937}" dt="2023-03-27T12:09:15.052" v="11422" actId="20577"/>
          <ac:spMkLst>
            <pc:docMk/>
            <pc:sldMk cId="2210533739" sldId="703"/>
            <ac:spMk id="17409" creationId="{478A7E4A-FA65-354A-A51F-88CF767C3668}"/>
          </ac:spMkLst>
        </pc:spChg>
        <pc:picChg chg="add mod">
          <ac:chgData name="OZKES Ali" userId="cf28cc13-589d-4f9b-977e-2ee1ebf2af99" providerId="ADAL" clId="{FA9AB2DD-0EE9-054F-92D3-0D675177B937}" dt="2023-03-27T12:10:00.309" v="11429" actId="1076"/>
          <ac:picMkLst>
            <pc:docMk/>
            <pc:sldMk cId="2210533739" sldId="703"/>
            <ac:picMk id="3" creationId="{189B47F1-C874-B62C-0352-A6E1F717D69A}"/>
          </ac:picMkLst>
        </pc:picChg>
        <pc:picChg chg="mod">
          <ac:chgData name="OZKES Ali" userId="cf28cc13-589d-4f9b-977e-2ee1ebf2af99" providerId="ADAL" clId="{FA9AB2DD-0EE9-054F-92D3-0D675177B937}" dt="2023-03-27T12:10:00.309" v="11429" actId="1076"/>
          <ac:picMkLst>
            <pc:docMk/>
            <pc:sldMk cId="2210533739" sldId="703"/>
            <ac:picMk id="4" creationId="{2B496B7E-5A87-BC68-117F-C4D4E90B5089}"/>
          </ac:picMkLst>
        </pc:picChg>
      </pc:sldChg>
      <pc:sldChg chg="addSp modSp add mod">
        <pc:chgData name="OZKES Ali" userId="cf28cc13-589d-4f9b-977e-2ee1ebf2af99" providerId="ADAL" clId="{FA9AB2DD-0EE9-054F-92D3-0D675177B937}" dt="2023-03-27T16:18:28.657" v="11715" actId="208"/>
        <pc:sldMkLst>
          <pc:docMk/>
          <pc:sldMk cId="3617484695" sldId="704"/>
        </pc:sldMkLst>
        <pc:spChg chg="add mod">
          <ac:chgData name="OZKES Ali" userId="cf28cc13-589d-4f9b-977e-2ee1ebf2af99" providerId="ADAL" clId="{FA9AB2DD-0EE9-054F-92D3-0D675177B937}" dt="2023-03-27T16:18:28.657" v="11715" actId="208"/>
          <ac:spMkLst>
            <pc:docMk/>
            <pc:sldMk cId="3617484695" sldId="704"/>
            <ac:spMk id="3" creationId="{13612B59-4BE4-0A48-7C7B-B538E05EBDE6}"/>
          </ac:spMkLst>
        </pc:spChg>
      </pc:sldChg>
      <pc:sldMasterChg chg="modSldLayout">
        <pc:chgData name="OZKES Ali" userId="cf28cc13-589d-4f9b-977e-2ee1ebf2af99" providerId="ADAL" clId="{FA9AB2DD-0EE9-054F-92D3-0D675177B937}" dt="2023-03-08T09:25:11.040" v="30" actId="2711"/>
        <pc:sldMasterMkLst>
          <pc:docMk/>
          <pc:sldMasterMk cId="2029339998" sldId="2147483651"/>
        </pc:sldMasterMkLst>
        <pc:sldLayoutChg chg="delSp modSp mod">
          <pc:chgData name="OZKES Ali" userId="cf28cc13-589d-4f9b-977e-2ee1ebf2af99" providerId="ADAL" clId="{FA9AB2DD-0EE9-054F-92D3-0D675177B937}" dt="2023-03-08T09:25:11.040" v="30" actId="2711"/>
          <pc:sldLayoutMkLst>
            <pc:docMk/>
            <pc:sldMasterMk cId="2029339998" sldId="2147483651"/>
            <pc:sldLayoutMk cId="2251117438" sldId="2147483653"/>
          </pc:sldLayoutMkLst>
          <pc:spChg chg="mod">
            <ac:chgData name="OZKES Ali" userId="cf28cc13-589d-4f9b-977e-2ee1ebf2af99" providerId="ADAL" clId="{FA9AB2DD-0EE9-054F-92D3-0D675177B937}" dt="2023-03-08T09:24:50.289" v="25" actId="2711"/>
            <ac:spMkLst>
              <pc:docMk/>
              <pc:sldMasterMk cId="2029339998" sldId="2147483651"/>
              <pc:sldLayoutMk cId="2251117438" sldId="2147483653"/>
              <ac:spMk id="3" creationId="{00000000-0000-0000-0000-000000000000}"/>
            </ac:spMkLst>
          </pc:spChg>
          <pc:spChg chg="mod">
            <ac:chgData name="OZKES Ali" userId="cf28cc13-589d-4f9b-977e-2ee1ebf2af99" providerId="ADAL" clId="{FA9AB2DD-0EE9-054F-92D3-0D675177B937}" dt="2023-03-08T09:24:54.338" v="27" actId="2711"/>
            <ac:spMkLst>
              <pc:docMk/>
              <pc:sldMasterMk cId="2029339998" sldId="2147483651"/>
              <pc:sldLayoutMk cId="2251117438" sldId="2147483653"/>
              <ac:spMk id="7" creationId="{00000000-0000-0000-0000-000000000000}"/>
            </ac:spMkLst>
          </pc:spChg>
          <pc:spChg chg="mod">
            <ac:chgData name="OZKES Ali" userId="cf28cc13-589d-4f9b-977e-2ee1ebf2af99" providerId="ADAL" clId="{FA9AB2DD-0EE9-054F-92D3-0D675177B937}" dt="2023-03-08T09:25:00.147" v="28" actId="2711"/>
            <ac:spMkLst>
              <pc:docMk/>
              <pc:sldMasterMk cId="2029339998" sldId="2147483651"/>
              <pc:sldLayoutMk cId="2251117438" sldId="2147483653"/>
              <ac:spMk id="9" creationId="{2A6FECA4-2F47-4FE4-B0B2-A327676A617A}"/>
            </ac:spMkLst>
          </pc:spChg>
          <pc:spChg chg="mod">
            <ac:chgData name="OZKES Ali" userId="cf28cc13-589d-4f9b-977e-2ee1ebf2af99" providerId="ADAL" clId="{FA9AB2DD-0EE9-054F-92D3-0D675177B937}" dt="2023-03-08T09:25:05.769" v="29" actId="2711"/>
            <ac:spMkLst>
              <pc:docMk/>
              <pc:sldMasterMk cId="2029339998" sldId="2147483651"/>
              <pc:sldLayoutMk cId="2251117438" sldId="2147483653"/>
              <ac:spMk id="12" creationId="{CAAF44C6-F4F3-48FC-A493-02B6541F996D}"/>
            </ac:spMkLst>
          </pc:spChg>
          <pc:spChg chg="del">
            <ac:chgData name="OZKES Ali" userId="cf28cc13-589d-4f9b-977e-2ee1ebf2af99" providerId="ADAL" clId="{FA9AB2DD-0EE9-054F-92D3-0D675177B937}" dt="2023-03-08T09:23:27.530" v="8" actId="478"/>
            <ac:spMkLst>
              <pc:docMk/>
              <pc:sldMasterMk cId="2029339998" sldId="2147483651"/>
              <pc:sldLayoutMk cId="2251117438" sldId="2147483653"/>
              <ac:spMk id="13" creationId="{B2D9C6EF-2359-4695-A445-6E90FA66E908}"/>
            </ac:spMkLst>
          </pc:spChg>
          <pc:spChg chg="mod">
            <ac:chgData name="OZKES Ali" userId="cf28cc13-589d-4f9b-977e-2ee1ebf2af99" providerId="ADAL" clId="{FA9AB2DD-0EE9-054F-92D3-0D675177B937}" dt="2023-03-08T09:25:11.040" v="30" actId="2711"/>
            <ac:spMkLst>
              <pc:docMk/>
              <pc:sldMasterMk cId="2029339998" sldId="2147483651"/>
              <pc:sldLayoutMk cId="2251117438" sldId="2147483653"/>
              <ac:spMk id="14" creationId="{2A6FECA4-2F47-4FE4-B0B2-A327676A617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86CA9-5528-3247-BFC9-49781C392046}" type="datetimeFigureOut">
              <a:rPr lang="en-FR" smtClean="0"/>
              <a:t>12/03/2024</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9B924-AA0C-1B42-8347-A6816A04A7AB}" type="slidenum">
              <a:rPr lang="en-FR" smtClean="0"/>
              <a:t>‹#›</a:t>
            </a:fld>
            <a:endParaRPr/>
          </a:p>
        </p:txBody>
      </p:sp>
    </p:spTree>
    <p:extLst>
      <p:ext uri="{BB962C8B-B14F-4D97-AF65-F5344CB8AC3E}">
        <p14:creationId xmlns:p14="http://schemas.microsoft.com/office/powerpoint/2010/main" val="150191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B34848F-0DC7-BA4A-8EA6-B4FF09E1C3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A2C82A4-8F17-4D40-B6BA-C4F9BA73A0DE}" type="slidenum">
              <a:rPr lang="en-US" altLang="en-US" sz="1200" smtClean="0">
                <a:latin typeface="Avenir Next" panose="020B0503020202020204" pitchFamily="34" charset="0"/>
              </a:rPr>
              <a:pPr/>
              <a:t>1</a:t>
            </a:fld>
            <a:endParaRPr lang="en-US" altLang="en-US" sz="1200">
              <a:latin typeface="Avenir Next" panose="020B0503020202020204" pitchFamily="34" charset="0"/>
            </a:endParaRPr>
          </a:p>
        </p:txBody>
      </p:sp>
      <p:sp>
        <p:nvSpPr>
          <p:cNvPr id="16386" name="Rectangle 2">
            <a:extLst>
              <a:ext uri="{FF2B5EF4-FFF2-40B4-BE49-F238E27FC236}">
                <a16:creationId xmlns:a16="http://schemas.microsoft.com/office/drawing/2014/main" id="{B3F5B81E-9F0B-2C47-8B04-F53566B8FD9F}"/>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1458766-8B1A-9A40-A90A-AC635E6FC6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a:extLst>
              <a:ext uri="{FF2B5EF4-FFF2-40B4-BE49-F238E27FC236}">
                <a16:creationId xmlns:a16="http://schemas.microsoft.com/office/drawing/2014/main" id="{346092E1-720A-D64F-AEFB-76CFC6CCABC6}"/>
              </a:ext>
            </a:extLst>
          </p:cNvPr>
          <p:cNvSpPr>
            <a:spLocks noGrp="1" noChangeArrowheads="1"/>
          </p:cNvSpPr>
          <p:nvPr>
            <p:ph type="sldNum" sz="quarter" idx="10"/>
          </p:nvPr>
        </p:nvSpPr>
        <p:spPr/>
        <p:txBody>
          <a:bodyPr/>
          <a:lstStyle>
            <a:lvl1pPr>
              <a:defRPr/>
            </a:lvl1pPr>
          </a:lstStyle>
          <a:p>
            <a:pPr>
              <a:defRPr/>
            </a:pPr>
            <a:fld id="{3B7E44D6-3895-6840-AD3B-0C76A5A223BC}" type="slidenum">
              <a:rPr lang="en-US" altLang="en-US" smtClean="0"/>
              <a:pPr>
                <a:defRPr/>
              </a:pPr>
              <a:t>‹#›</a:t>
            </a:fld>
            <a:endParaRPr lang="en-US" altLang="en-US" dirty="0"/>
          </a:p>
        </p:txBody>
      </p:sp>
      <p:sp>
        <p:nvSpPr>
          <p:cNvPr id="5" name="Title 1">
            <a:extLst>
              <a:ext uri="{FF2B5EF4-FFF2-40B4-BE49-F238E27FC236}">
                <a16:creationId xmlns:a16="http://schemas.microsoft.com/office/drawing/2014/main" id="{B300BFCD-A9D8-B6D1-1403-14501C2B95E8}"/>
              </a:ext>
            </a:extLst>
          </p:cNvPr>
          <p:cNvSpPr>
            <a:spLocks noGrp="1"/>
          </p:cNvSpPr>
          <p:nvPr>
            <p:ph type="title"/>
          </p:nvPr>
        </p:nvSpPr>
        <p:spPr>
          <a:xfrm>
            <a:off x="304800" y="303215"/>
            <a:ext cx="8610600" cy="992187"/>
          </a:xfrm>
        </p:spPr>
        <p:txBody>
          <a:bodyPr>
            <a:normAutofit/>
          </a:bodyPr>
          <a:lstStyle>
            <a:lvl1pPr>
              <a:defRPr sz="3300">
                <a:solidFill>
                  <a:srgbClr val="1F4984"/>
                </a:solidFill>
                <a:latin typeface="+mj-lt"/>
                <a:cs typeface="Helvetica"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3341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F4984"/>
                </a:solidFill>
                <a:latin typeface="+mj-lt"/>
                <a:cs typeface="Helvetica"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1219199"/>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457200" y="3048000"/>
            <a:ext cx="8229600" cy="868362"/>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2A6FECA4-2F47-4FE4-B0B2-A327676A617A}"/>
              </a:ext>
            </a:extLst>
          </p:cNvPr>
          <p:cNvSpPr>
            <a:spLocks noGrp="1"/>
          </p:cNvSpPr>
          <p:nvPr>
            <p:ph idx="11"/>
          </p:nvPr>
        </p:nvSpPr>
        <p:spPr>
          <a:xfrm>
            <a:off x="457200" y="4114800"/>
            <a:ext cx="8229600" cy="376415"/>
          </a:xfrm>
        </p:spPr>
        <p:txBody>
          <a:bodyPr/>
          <a:lstStyle>
            <a:lvl1pPr>
              <a:defRPr>
                <a:latin typeface="Avenir Next" panose="020B0503020202020204"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endParaRPr lang="en-US" dirty="0"/>
          </a:p>
        </p:txBody>
      </p:sp>
      <p:sp>
        <p:nvSpPr>
          <p:cNvPr id="10" name="Rectangle 21">
            <a:extLst>
              <a:ext uri="{FF2B5EF4-FFF2-40B4-BE49-F238E27FC236}">
                <a16:creationId xmlns:a16="http://schemas.microsoft.com/office/drawing/2014/main" id="{3E3DC963-FD07-4D98-9E19-95939B7419E5}"/>
              </a:ext>
            </a:extLst>
          </p:cNvPr>
          <p:cNvSpPr>
            <a:spLocks noChangeArrowheads="1"/>
          </p:cNvSpPr>
          <p:nvPr userDrawn="1"/>
        </p:nvSpPr>
        <p:spPr bwMode="auto">
          <a:xfrm>
            <a:off x="7734300" y="60960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mn-lt"/>
              </a:rPr>
              <a:t>8-</a:t>
            </a:r>
            <a:fld id="{3B23F10E-B9DB-4030-83AA-1C45FF54A19F}" type="slidenum">
              <a:rPr lang="en-US" sz="1000" smtClean="0">
                <a:solidFill>
                  <a:srgbClr val="FFFFFF"/>
                </a:solidFill>
                <a:latin typeface="+mn-lt"/>
              </a:rPr>
              <a:pPr algn="r">
                <a:defRPr/>
              </a:pPr>
              <a:t>‹#›</a:t>
            </a:fld>
            <a:endParaRPr lang="en-US" sz="1000" dirty="0">
              <a:solidFill>
                <a:srgbClr val="FFFFFF"/>
              </a:solidFill>
              <a:latin typeface="+mn-lt"/>
            </a:endParaRPr>
          </a:p>
        </p:txBody>
      </p:sp>
      <p:sp>
        <p:nvSpPr>
          <p:cNvPr id="11" name="Content Placeholder 2">
            <a:extLst>
              <a:ext uri="{FF2B5EF4-FFF2-40B4-BE49-F238E27FC236}">
                <a16:creationId xmlns:a16="http://schemas.microsoft.com/office/drawing/2014/main" id="{613706BB-40AB-4B43-8579-89296F6F1E04}"/>
              </a:ext>
            </a:extLst>
          </p:cNvPr>
          <p:cNvSpPr>
            <a:spLocks noGrp="1"/>
          </p:cNvSpPr>
          <p:nvPr>
            <p:ph idx="12"/>
          </p:nvPr>
        </p:nvSpPr>
        <p:spPr>
          <a:xfrm>
            <a:off x="2822911" y="5786616"/>
            <a:ext cx="3490154" cy="263922"/>
          </a:xfrm>
        </p:spPr>
        <p:txBody>
          <a:bodyPr>
            <a:noAutofit/>
          </a:bodyPr>
          <a:lstStyle>
            <a:lvl1pPr marL="0" indent="0" algn="ctr">
              <a:buNone/>
              <a:defRPr sz="1200">
                <a:latin typeface="+mn-lt"/>
              </a:defRPr>
            </a:lvl1pPr>
            <a:lvl2pPr marL="457200" indent="0" algn="ctr">
              <a:buNone/>
              <a:defRPr sz="1200">
                <a:latin typeface="+mn-lt"/>
              </a:defRPr>
            </a:lvl2pPr>
            <a:lvl3pPr marL="914400" indent="0" algn="ctr">
              <a:buNone/>
              <a:defRPr sz="1200">
                <a:latin typeface="+mn-lt"/>
              </a:defRPr>
            </a:lvl3pPr>
            <a:lvl4pPr marL="1371600" indent="0" algn="ctr">
              <a:buNone/>
              <a:defRPr sz="1200">
                <a:latin typeface="+mn-lt"/>
              </a:defRPr>
            </a:lvl4pPr>
            <a:lvl5pPr marL="1828800" indent="0" algn="ctr">
              <a:buNone/>
              <a:defRPr sz="1200">
                <a:latin typeface="+mn-lt"/>
              </a:defRPr>
            </a:lvl5pPr>
          </a:lstStyle>
          <a:p>
            <a:pPr lvl="0"/>
            <a:r>
              <a:rPr lang="en-US" dirty="0"/>
              <a:t>Click to edit Master text styles</a:t>
            </a:r>
          </a:p>
        </p:txBody>
      </p:sp>
      <p:sp>
        <p:nvSpPr>
          <p:cNvPr id="12" name="Content Placeholder 2">
            <a:extLst>
              <a:ext uri="{FF2B5EF4-FFF2-40B4-BE49-F238E27FC236}">
                <a16:creationId xmlns:a16="http://schemas.microsoft.com/office/drawing/2014/main" id="{CAAF44C6-F4F3-48FC-A493-02B6541F996D}"/>
              </a:ext>
            </a:extLst>
          </p:cNvPr>
          <p:cNvSpPr>
            <a:spLocks noGrp="1"/>
          </p:cNvSpPr>
          <p:nvPr>
            <p:ph idx="13"/>
          </p:nvPr>
        </p:nvSpPr>
        <p:spPr>
          <a:xfrm>
            <a:off x="453188" y="4648200"/>
            <a:ext cx="8229600" cy="376415"/>
          </a:xfrm>
        </p:spPr>
        <p:txBody>
          <a:bodyPr/>
          <a:lstStyle>
            <a:lvl1pPr>
              <a:defRPr>
                <a:latin typeface="Avenir Next" panose="020B0503020202020204"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endParaRPr lang="en-US" dirty="0"/>
          </a:p>
        </p:txBody>
      </p:sp>
      <p:sp>
        <p:nvSpPr>
          <p:cNvPr id="14" name="Content Placeholder 2">
            <a:extLst>
              <a:ext uri="{FF2B5EF4-FFF2-40B4-BE49-F238E27FC236}">
                <a16:creationId xmlns:a16="http://schemas.microsoft.com/office/drawing/2014/main" id="{2A6FECA4-2F47-4FE4-B0B2-A327676A617A}"/>
              </a:ext>
            </a:extLst>
          </p:cNvPr>
          <p:cNvSpPr>
            <a:spLocks noGrp="1"/>
          </p:cNvSpPr>
          <p:nvPr>
            <p:ph idx="11"/>
          </p:nvPr>
        </p:nvSpPr>
        <p:spPr>
          <a:xfrm>
            <a:off x="457200" y="5262385"/>
            <a:ext cx="8229600" cy="376415"/>
          </a:xfrm>
        </p:spPr>
        <p:txBody>
          <a:bodyPr/>
          <a:lstStyle>
            <a:lvl1pPr>
              <a:defRPr>
                <a:latin typeface="Avenir Next" panose="020B0503020202020204"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endParaRPr lang="en-US" dirty="0"/>
          </a:p>
        </p:txBody>
      </p:sp>
    </p:spTree>
    <p:extLst>
      <p:ext uri="{BB962C8B-B14F-4D97-AF65-F5344CB8AC3E}">
        <p14:creationId xmlns:p14="http://schemas.microsoft.com/office/powerpoint/2010/main" val="2251117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51AE88-2F20-A84D-8134-0A6BC1150AF8}"/>
              </a:ext>
            </a:extLst>
          </p:cNvPr>
          <p:cNvSpPr>
            <a:spLocks noGrp="1" noChangeArrowheads="1"/>
          </p:cNvSpPr>
          <p:nvPr>
            <p:ph type="title"/>
          </p:nvPr>
        </p:nvSpPr>
        <p:spPr bwMode="auto">
          <a:xfrm>
            <a:off x="304800" y="303215"/>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0607FF9-7AE2-2B45-9D8B-AA9DAF810551}"/>
              </a:ext>
            </a:extLst>
          </p:cNvPr>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66919" name="Rectangle 7">
            <a:extLst>
              <a:ext uri="{FF2B5EF4-FFF2-40B4-BE49-F238E27FC236}">
                <a16:creationId xmlns:a16="http://schemas.microsoft.com/office/drawing/2014/main" id="{9353E37C-A002-AD45-A412-2BF54BA0F11A}"/>
              </a:ext>
            </a:extLst>
          </p:cNvPr>
          <p:cNvSpPr>
            <a:spLocks noGrp="1" noChangeArrowheads="1"/>
          </p:cNvSpPr>
          <p:nvPr>
            <p:ph type="sldNum" sz="quarter" idx="4"/>
          </p:nvPr>
        </p:nvSpPr>
        <p:spPr bwMode="auto">
          <a:xfrm>
            <a:off x="8305800" y="6248400"/>
            <a:ext cx="76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ctr" eaLnBrk="1" hangingPunct="1">
              <a:defRPr sz="1050" b="0">
                <a:latin typeface="Avenir Next" panose="020B0503020202020204" pitchFamily="34" charset="0"/>
              </a:defRPr>
            </a:lvl1pPr>
          </a:lstStyle>
          <a:p>
            <a:pPr>
              <a:defRPr/>
            </a:pPr>
            <a:fld id="{268F1A34-9E59-5C42-909A-BCF87AA2F893}" type="slidenum">
              <a:rPr lang="en-US" altLang="en-US" smtClean="0"/>
              <a:pPr>
                <a:defRPr/>
              </a:pPr>
              <a:t>‹#›</a:t>
            </a:fld>
            <a:endParaRPr lang="en-US" altLang="en-US" dirty="0"/>
          </a:p>
        </p:txBody>
      </p:sp>
    </p:spTree>
    <p:extLst>
      <p:ext uri="{BB962C8B-B14F-4D97-AF65-F5344CB8AC3E}">
        <p14:creationId xmlns:p14="http://schemas.microsoft.com/office/powerpoint/2010/main" val="2029339998"/>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rtl="0" eaLnBrk="1" fontAlgn="base" hangingPunct="1">
        <a:spcBef>
          <a:spcPct val="0"/>
        </a:spcBef>
        <a:spcAft>
          <a:spcPct val="0"/>
        </a:spcAft>
        <a:defRPr sz="2100">
          <a:solidFill>
            <a:schemeClr val="tx1"/>
          </a:solidFill>
          <a:latin typeface="Avenir Next" panose="020B0503020202020204" pitchFamily="34" charset="0"/>
          <a:ea typeface="MS PGothic" pitchFamily="34" charset="-128"/>
          <a:cs typeface="ＭＳ Ｐゴシック" charset="-128"/>
        </a:defRPr>
      </a:lvl1pPr>
      <a:lvl2pPr algn="l" rtl="0" eaLnBrk="1" fontAlgn="base" hangingPunct="1">
        <a:spcBef>
          <a:spcPct val="0"/>
        </a:spcBef>
        <a:spcAft>
          <a:spcPct val="0"/>
        </a:spcAft>
        <a:defRPr sz="2100">
          <a:solidFill>
            <a:schemeClr val="tx1"/>
          </a:solidFill>
          <a:latin typeface="Avenir Next" panose="020B0503020202020204" pitchFamily="34" charset="0"/>
          <a:ea typeface="MS PGothic" pitchFamily="34" charset="-128"/>
          <a:cs typeface="ＭＳ Ｐゴシック" charset="-128"/>
        </a:defRPr>
      </a:lvl2pPr>
      <a:lvl3pPr algn="l" rtl="0" eaLnBrk="1" fontAlgn="base" hangingPunct="1">
        <a:spcBef>
          <a:spcPct val="0"/>
        </a:spcBef>
        <a:spcAft>
          <a:spcPct val="0"/>
        </a:spcAft>
        <a:defRPr sz="2100">
          <a:solidFill>
            <a:schemeClr val="tx1"/>
          </a:solidFill>
          <a:latin typeface="Avenir Next" panose="020B0503020202020204" pitchFamily="34" charset="0"/>
          <a:ea typeface="MS PGothic" pitchFamily="34" charset="-128"/>
          <a:cs typeface="ＭＳ Ｐゴシック" charset="-128"/>
        </a:defRPr>
      </a:lvl3pPr>
      <a:lvl4pPr algn="l" rtl="0" eaLnBrk="1" fontAlgn="base" hangingPunct="1">
        <a:spcBef>
          <a:spcPct val="0"/>
        </a:spcBef>
        <a:spcAft>
          <a:spcPct val="0"/>
        </a:spcAft>
        <a:defRPr sz="2100">
          <a:solidFill>
            <a:schemeClr val="tx1"/>
          </a:solidFill>
          <a:latin typeface="Avenir Next" panose="020B0503020202020204" pitchFamily="34" charset="0"/>
          <a:ea typeface="MS PGothic" pitchFamily="34" charset="-128"/>
          <a:cs typeface="ＭＳ Ｐゴシック" charset="-128"/>
        </a:defRPr>
      </a:lvl4pPr>
      <a:lvl5pPr algn="l" rtl="0" eaLnBrk="1" fontAlgn="base" hangingPunct="1">
        <a:spcBef>
          <a:spcPct val="0"/>
        </a:spcBef>
        <a:spcAft>
          <a:spcPct val="0"/>
        </a:spcAft>
        <a:defRPr sz="2100">
          <a:solidFill>
            <a:schemeClr val="tx1"/>
          </a:solidFill>
          <a:latin typeface="Avenir Next" panose="020B0503020202020204" pitchFamily="34" charset="0"/>
          <a:ea typeface="MS PGothic" pitchFamily="34" charset="-128"/>
          <a:cs typeface="ＭＳ Ｐゴシック" charset="-128"/>
        </a:defRPr>
      </a:lvl5pPr>
      <a:lvl6pPr marL="342900" algn="l" rtl="0" eaLnBrk="1" fontAlgn="base" hangingPunct="1">
        <a:spcBef>
          <a:spcPct val="0"/>
        </a:spcBef>
        <a:spcAft>
          <a:spcPct val="0"/>
        </a:spcAft>
        <a:defRPr sz="2100" b="1">
          <a:solidFill>
            <a:schemeClr val="tx1"/>
          </a:solidFill>
          <a:latin typeface="Verdana" pitchFamily="-105" charset="0"/>
        </a:defRPr>
      </a:lvl6pPr>
      <a:lvl7pPr marL="685800" algn="l" rtl="0" eaLnBrk="1" fontAlgn="base" hangingPunct="1">
        <a:spcBef>
          <a:spcPct val="0"/>
        </a:spcBef>
        <a:spcAft>
          <a:spcPct val="0"/>
        </a:spcAft>
        <a:defRPr sz="2100" b="1">
          <a:solidFill>
            <a:schemeClr val="tx1"/>
          </a:solidFill>
          <a:latin typeface="Verdana" pitchFamily="-105" charset="0"/>
        </a:defRPr>
      </a:lvl7pPr>
      <a:lvl8pPr marL="1028700" algn="l" rtl="0" eaLnBrk="1" fontAlgn="base" hangingPunct="1">
        <a:spcBef>
          <a:spcPct val="0"/>
        </a:spcBef>
        <a:spcAft>
          <a:spcPct val="0"/>
        </a:spcAft>
        <a:defRPr sz="2100" b="1">
          <a:solidFill>
            <a:schemeClr val="tx1"/>
          </a:solidFill>
          <a:latin typeface="Verdana" pitchFamily="-105" charset="0"/>
        </a:defRPr>
      </a:lvl8pPr>
      <a:lvl9pPr marL="1371600" algn="l" rtl="0" eaLnBrk="1" fontAlgn="base" hangingPunct="1">
        <a:spcBef>
          <a:spcPct val="0"/>
        </a:spcBef>
        <a:spcAft>
          <a:spcPct val="0"/>
        </a:spcAft>
        <a:defRPr sz="2100" b="1">
          <a:solidFill>
            <a:schemeClr val="tx1"/>
          </a:solidFill>
          <a:latin typeface="Verdana" pitchFamily="-105" charset="0"/>
        </a:defRPr>
      </a:lvl9pPr>
    </p:titleStyle>
    <p:body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stefanoleone992/fifa-22-complete-player-dataset"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hyperlink" Target="https://www.kaggle.com/datasets/stefanoleone992/fifa-22-complete-player-dataset"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file:///Users/ali.ozkes/Library/CloudStorage/OneDrive-SKEMABusinessSchool/Teaching_SK/Big_Data_Analysis/Slides/Class3/Kmeans_R/Cities/Scatter3d.html"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547CC1A-23D4-D44D-AB51-077666B3B9D0}"/>
              </a:ext>
            </a:extLst>
          </p:cNvPr>
          <p:cNvSpPr>
            <a:spLocks noGrp="1" noChangeArrowheads="1"/>
          </p:cNvSpPr>
          <p:nvPr>
            <p:ph type="title"/>
          </p:nvPr>
        </p:nvSpPr>
        <p:spPr>
          <a:xfrm>
            <a:off x="266700" y="839181"/>
            <a:ext cx="8610600" cy="534988"/>
          </a:xfrm>
          <a:noFill/>
        </p:spPr>
        <p:txBody>
          <a:bodyPr anchor="t">
            <a:noAutofit/>
          </a:bodyPr>
          <a:lstStyle/>
          <a:p>
            <a:pPr algn="ctr" eaLnBrk="1" hangingPunct="1"/>
            <a:r>
              <a:rPr lang="en-US" altLang="en-US" sz="5400" dirty="0">
                <a:latin typeface="Avenir Next" panose="020B0503020202020204" pitchFamily="34" charset="0"/>
              </a:rPr>
              <a:t>Big Data Analysis</a:t>
            </a:r>
          </a:p>
        </p:txBody>
      </p:sp>
      <p:sp>
        <p:nvSpPr>
          <p:cNvPr id="15362" name="Rectangle 3">
            <a:extLst>
              <a:ext uri="{FF2B5EF4-FFF2-40B4-BE49-F238E27FC236}">
                <a16:creationId xmlns:a16="http://schemas.microsoft.com/office/drawing/2014/main" id="{276D95D5-106A-0648-93B4-D78076A75F1F}"/>
              </a:ext>
            </a:extLst>
          </p:cNvPr>
          <p:cNvSpPr>
            <a:spLocks noGrp="1" noChangeArrowheads="1"/>
          </p:cNvSpPr>
          <p:nvPr>
            <p:ph idx="1"/>
          </p:nvPr>
        </p:nvSpPr>
        <p:spPr>
          <a:xfrm>
            <a:off x="390525" y="1828800"/>
            <a:ext cx="8296275" cy="1000341"/>
          </a:xfrm>
        </p:spPr>
        <p:txBody>
          <a:bodyPr/>
          <a:lstStyle/>
          <a:p>
            <a:pPr marL="0" indent="0" eaLnBrk="1" hangingPunct="1">
              <a:buFontTx/>
              <a:buNone/>
            </a:pPr>
            <a:endParaRPr lang="en-US" altLang="en-US" sz="2000" dirty="0"/>
          </a:p>
          <a:p>
            <a:pPr marL="0" indent="0" algn="ctr" eaLnBrk="1" hangingPunct="1">
              <a:buFontTx/>
              <a:buNone/>
            </a:pPr>
            <a:r>
              <a:rPr lang="en-US" altLang="en-US" sz="2400" dirty="0"/>
              <a:t>Ali Ozkes</a:t>
            </a:r>
          </a:p>
          <a:p>
            <a:pPr marL="0" indent="0" algn="ctr" eaLnBrk="1" hangingPunct="1">
              <a:buFontTx/>
              <a:buNone/>
            </a:pPr>
            <a:endParaRPr lang="en-US" altLang="en-US" sz="2000" dirty="0"/>
          </a:p>
          <a:p>
            <a:pPr marL="0" indent="0" algn="ctr" eaLnBrk="1" hangingPunct="1">
              <a:buFontTx/>
              <a:buNone/>
            </a:pPr>
            <a:endParaRPr lang="en-US" altLang="en-US" sz="2000" dirty="0"/>
          </a:p>
          <a:p>
            <a:pPr marL="0" indent="0" algn="ctr" eaLnBrk="1" hangingPunct="1">
              <a:buFontTx/>
              <a:buNone/>
            </a:pPr>
            <a:r>
              <a:rPr lang="en-US" altLang="en-US" sz="2400" b="1" dirty="0"/>
              <a:t>Lecture 3</a:t>
            </a:r>
          </a:p>
          <a:p>
            <a:pPr marL="0" indent="0" algn="ctr" eaLnBrk="1" hangingPunct="1">
              <a:buFontTx/>
              <a:buNone/>
            </a:pPr>
            <a:endParaRPr lang="en-US" altLang="en-US" sz="2400" i="1" dirty="0"/>
          </a:p>
          <a:p>
            <a:pPr marL="0" indent="0" algn="ctr" eaLnBrk="1" hangingPunct="1">
              <a:buFontTx/>
              <a:buNone/>
            </a:pPr>
            <a:r>
              <a:rPr lang="en-US" altLang="en-US" sz="2400" i="1" dirty="0"/>
              <a:t>K-Means Clustering</a:t>
            </a:r>
          </a:p>
          <a:p>
            <a:pPr marL="0" indent="0" eaLnBrk="1" hangingPunct="1">
              <a:buFontTx/>
              <a:buNone/>
            </a:pPr>
            <a:endParaRPr lang="en-US" altLang="en-US" sz="2000" dirty="0"/>
          </a:p>
          <a:p>
            <a:pPr marL="0" indent="0" eaLnBrk="1" hangingPunct="1">
              <a:buFontTx/>
              <a:buNone/>
            </a:pPr>
            <a:endParaRPr lang="en-US" altLang="en-US" sz="2000" dirty="0"/>
          </a:p>
        </p:txBody>
      </p:sp>
      <p:pic>
        <p:nvPicPr>
          <p:cNvPr id="3" name="Picture 2" descr="Logo, company name&#10;&#10;Description automatically generated">
            <a:extLst>
              <a:ext uri="{FF2B5EF4-FFF2-40B4-BE49-F238E27FC236}">
                <a16:creationId xmlns:a16="http://schemas.microsoft.com/office/drawing/2014/main" id="{81B40B41-8966-008E-0B82-B64B3E1209B0}"/>
              </a:ext>
            </a:extLst>
          </p:cNvPr>
          <p:cNvPicPr>
            <a:picLocks noChangeAspect="1"/>
          </p:cNvPicPr>
          <p:nvPr/>
        </p:nvPicPr>
        <p:blipFill>
          <a:blip r:embed="rId3"/>
          <a:stretch>
            <a:fillRect/>
          </a:stretch>
        </p:blipFill>
        <p:spPr>
          <a:xfrm>
            <a:off x="2819400" y="5257800"/>
            <a:ext cx="3378200" cy="100034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Clustering methods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2067791"/>
          </a:xfrm>
        </p:spPr>
        <p:txBody>
          <a:bodyPr anchor="ctr"/>
          <a:lstStyle/>
          <a:p>
            <a:r>
              <a:rPr lang="en-US" sz="2200" dirty="0">
                <a:effectLst/>
              </a:rPr>
              <a:t>Clustering methods are divided in two main categories: </a:t>
            </a:r>
          </a:p>
          <a:p>
            <a:pPr lvl="1"/>
            <a:r>
              <a:rPr lang="en-US" sz="1900" dirty="0">
                <a:solidFill>
                  <a:srgbClr val="FF0000"/>
                </a:solidFill>
                <a:effectLst/>
              </a:rPr>
              <a:t>Hierarchical Clustering</a:t>
            </a:r>
            <a:r>
              <a:rPr lang="en-US" sz="1900" dirty="0">
                <a:effectLst/>
              </a:rPr>
              <a:t>: A set of nested clusters organized as a hierarchical tree </a:t>
            </a:r>
          </a:p>
          <a:p>
            <a:pPr lvl="1"/>
            <a:r>
              <a:rPr lang="en-US" sz="1900" dirty="0">
                <a:solidFill>
                  <a:srgbClr val="0070C0"/>
                </a:solidFill>
                <a:effectLst/>
              </a:rPr>
              <a:t>Partitional Clustering</a:t>
            </a:r>
            <a:r>
              <a:rPr lang="en-US" sz="1900" dirty="0">
                <a:effectLst/>
              </a:rPr>
              <a:t>: A division of data objects into non-overlapping subsets (clusters) such that each data object is in exactly one subset </a:t>
            </a:r>
          </a:p>
          <a:p>
            <a:r>
              <a:rPr lang="en-US" sz="2200" dirty="0">
                <a:effectLst/>
              </a:rPr>
              <a:t>The use of these different algorithms depend on your objective </a:t>
            </a:r>
          </a:p>
          <a:p>
            <a:pPr marL="0" indent="0">
              <a:lnSpc>
                <a:spcPct val="150000"/>
              </a:lnSpc>
              <a:buNone/>
            </a:pPr>
            <a:endParaRPr lang="en-US" sz="22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10</a:t>
            </a:fld>
            <a:endParaRPr lang="en-US" altLang="en-US" dirty="0"/>
          </a:p>
        </p:txBody>
      </p:sp>
      <p:pic>
        <p:nvPicPr>
          <p:cNvPr id="4" name="Picture 3">
            <a:extLst>
              <a:ext uri="{FF2B5EF4-FFF2-40B4-BE49-F238E27FC236}">
                <a16:creationId xmlns:a16="http://schemas.microsoft.com/office/drawing/2014/main" id="{38366E9B-BA80-150F-A9FB-5317B2A6A219}"/>
              </a:ext>
            </a:extLst>
          </p:cNvPr>
          <p:cNvPicPr>
            <a:picLocks noChangeAspect="1"/>
          </p:cNvPicPr>
          <p:nvPr/>
        </p:nvPicPr>
        <p:blipFill>
          <a:blip r:embed="rId2"/>
          <a:stretch>
            <a:fillRect/>
          </a:stretch>
        </p:blipFill>
        <p:spPr>
          <a:xfrm>
            <a:off x="5261263" y="3429000"/>
            <a:ext cx="3276600" cy="2921000"/>
          </a:xfrm>
          <a:prstGeom prst="rect">
            <a:avLst/>
          </a:prstGeom>
        </p:spPr>
      </p:pic>
      <p:pic>
        <p:nvPicPr>
          <p:cNvPr id="6" name="Picture 5">
            <a:extLst>
              <a:ext uri="{FF2B5EF4-FFF2-40B4-BE49-F238E27FC236}">
                <a16:creationId xmlns:a16="http://schemas.microsoft.com/office/drawing/2014/main" id="{B18EE94C-DB23-0BCD-CEB2-98211B64089B}"/>
              </a:ext>
            </a:extLst>
          </p:cNvPr>
          <p:cNvPicPr>
            <a:picLocks noChangeAspect="1"/>
          </p:cNvPicPr>
          <p:nvPr/>
        </p:nvPicPr>
        <p:blipFill>
          <a:blip r:embed="rId3"/>
          <a:stretch>
            <a:fillRect/>
          </a:stretch>
        </p:blipFill>
        <p:spPr>
          <a:xfrm>
            <a:off x="1445491" y="3560403"/>
            <a:ext cx="2339211" cy="2658194"/>
          </a:xfrm>
          <a:prstGeom prst="rect">
            <a:avLst/>
          </a:prstGeom>
        </p:spPr>
      </p:pic>
      <p:sp>
        <p:nvSpPr>
          <p:cNvPr id="7" name="TextBox 6">
            <a:extLst>
              <a:ext uri="{FF2B5EF4-FFF2-40B4-BE49-F238E27FC236}">
                <a16:creationId xmlns:a16="http://schemas.microsoft.com/office/drawing/2014/main" id="{47823F43-D966-BD0B-FAA0-B4F004B24A50}"/>
              </a:ext>
            </a:extLst>
          </p:cNvPr>
          <p:cNvSpPr txBox="1"/>
          <p:nvPr/>
        </p:nvSpPr>
        <p:spPr>
          <a:xfrm>
            <a:off x="1880758" y="6269182"/>
            <a:ext cx="1735282" cy="369332"/>
          </a:xfrm>
          <a:prstGeom prst="rect">
            <a:avLst/>
          </a:prstGeom>
          <a:noFill/>
        </p:spPr>
        <p:txBody>
          <a:bodyPr wrap="square" rtlCol="0">
            <a:spAutoFit/>
          </a:bodyPr>
          <a:lstStyle/>
          <a:p>
            <a:r>
              <a:rPr lang="en-US" dirty="0">
                <a:latin typeface="Avenir Next" panose="020B0503020202020204" pitchFamily="34" charset="0"/>
              </a:rPr>
              <a:t>Partitional</a:t>
            </a:r>
            <a:endParaRPr dirty="0">
              <a:latin typeface="Avenir Next" panose="020B0503020202020204" pitchFamily="34" charset="0"/>
            </a:endParaRPr>
          </a:p>
        </p:txBody>
      </p:sp>
      <p:sp>
        <p:nvSpPr>
          <p:cNvPr id="8" name="TextBox 7">
            <a:extLst>
              <a:ext uri="{FF2B5EF4-FFF2-40B4-BE49-F238E27FC236}">
                <a16:creationId xmlns:a16="http://schemas.microsoft.com/office/drawing/2014/main" id="{2A01129A-434A-1040-360A-3ECA0A754146}"/>
              </a:ext>
            </a:extLst>
          </p:cNvPr>
          <p:cNvSpPr txBox="1"/>
          <p:nvPr/>
        </p:nvSpPr>
        <p:spPr>
          <a:xfrm>
            <a:off x="6125441" y="6269182"/>
            <a:ext cx="1735282" cy="369332"/>
          </a:xfrm>
          <a:prstGeom prst="rect">
            <a:avLst/>
          </a:prstGeom>
          <a:noFill/>
        </p:spPr>
        <p:txBody>
          <a:bodyPr wrap="square" rtlCol="0">
            <a:spAutoFit/>
          </a:bodyPr>
          <a:lstStyle/>
          <a:p>
            <a:r>
              <a:rPr lang="en-US" dirty="0">
                <a:latin typeface="Avenir Next" panose="020B0503020202020204" pitchFamily="34" charset="0"/>
              </a:rPr>
              <a:t>Hierarchical</a:t>
            </a:r>
            <a:endParaRPr dirty="0">
              <a:latin typeface="Avenir Next" panose="020B0503020202020204" pitchFamily="34" charset="0"/>
            </a:endParaRPr>
          </a:p>
        </p:txBody>
      </p:sp>
    </p:spTree>
    <p:extLst>
      <p:ext uri="{BB962C8B-B14F-4D97-AF65-F5344CB8AC3E}">
        <p14:creationId xmlns:p14="http://schemas.microsoft.com/office/powerpoint/2010/main" val="310519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Other Clustering Methods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a:lnSpc>
                <a:spcPct val="150000"/>
              </a:lnSpc>
            </a:pPr>
            <a:r>
              <a:rPr lang="en-US" sz="2000" dirty="0"/>
              <a:t>Hierarchical clustering</a:t>
            </a:r>
          </a:p>
          <a:p>
            <a:pPr lvl="1">
              <a:lnSpc>
                <a:spcPct val="150000"/>
              </a:lnSpc>
            </a:pPr>
            <a:r>
              <a:rPr lang="en-US" sz="2000" dirty="0"/>
              <a:t>Aims to create a hierarchy of clusters by either merging smaller clusters into larger ones or splitting larger clusters into smaller ones (divisive clustering).</a:t>
            </a:r>
          </a:p>
          <a:p>
            <a:pPr>
              <a:lnSpc>
                <a:spcPct val="150000"/>
              </a:lnSpc>
            </a:pPr>
            <a:r>
              <a:rPr lang="en-US" sz="2000" dirty="0"/>
              <a:t>Density-based clustering</a:t>
            </a:r>
          </a:p>
          <a:p>
            <a:pPr lvl="1">
              <a:lnSpc>
                <a:spcPct val="150000"/>
              </a:lnSpc>
            </a:pPr>
            <a:r>
              <a:rPr lang="en-US" sz="2000" dirty="0"/>
              <a:t>Works by identifying areas of high density within the data and grouping points that lie within these regions into clusters.</a:t>
            </a:r>
          </a:p>
          <a:p>
            <a:pPr>
              <a:lnSpc>
                <a:spcPct val="150000"/>
              </a:lnSpc>
            </a:pPr>
            <a:r>
              <a:rPr lang="en-US" sz="2000" dirty="0"/>
              <a:t>Fuzzy clustering</a:t>
            </a:r>
          </a:p>
          <a:p>
            <a:pPr lvl="1">
              <a:lnSpc>
                <a:spcPct val="150000"/>
              </a:lnSpc>
            </a:pPr>
            <a:r>
              <a:rPr lang="en-US" sz="2000" dirty="0"/>
              <a:t>Allows for data points to belong to multiple clusters, with varying degrees of membership.</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11</a:t>
            </a:fld>
            <a:endParaRPr lang="en-US" altLang="en-US" dirty="0"/>
          </a:p>
        </p:txBody>
      </p:sp>
    </p:spTree>
    <p:extLst>
      <p:ext uri="{BB962C8B-B14F-4D97-AF65-F5344CB8AC3E}">
        <p14:creationId xmlns:p14="http://schemas.microsoft.com/office/powerpoint/2010/main" val="119983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Partitional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In this course, we focus on </a:t>
            </a:r>
            <a:r>
              <a:rPr lang="en-US" sz="2400" b="1" dirty="0">
                <a:solidFill>
                  <a:srgbClr val="0070C0"/>
                </a:solidFill>
              </a:rPr>
              <a:t>Partitioning Clustering </a:t>
            </a:r>
            <a:r>
              <a:rPr lang="en-US" sz="2400" dirty="0"/>
              <a:t>for the following reasons: </a:t>
            </a:r>
          </a:p>
          <a:p>
            <a:pPr lvl="1"/>
            <a:r>
              <a:rPr lang="en-US" sz="2400" dirty="0"/>
              <a:t>Natural complement to the PCA algorithm </a:t>
            </a:r>
          </a:p>
          <a:p>
            <a:pPr lvl="1"/>
            <a:r>
              <a:rPr lang="en-US" sz="2400" dirty="0"/>
              <a:t>Easier to understand and interpret </a:t>
            </a:r>
          </a:p>
          <a:p>
            <a:pPr lvl="1"/>
            <a:r>
              <a:rPr lang="en-US" sz="2400" dirty="0"/>
              <a:t>Powerful method for business applications </a:t>
            </a:r>
          </a:p>
          <a:p>
            <a:pPr lvl="1"/>
            <a:r>
              <a:rPr lang="en-US" sz="2400" dirty="0"/>
              <a:t>Hierarchical clustering algorithms are more suitable for categorical data (not ideal for numerical)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12</a:t>
            </a:fld>
            <a:endParaRPr lang="en-US" altLang="en-US" dirty="0"/>
          </a:p>
        </p:txBody>
      </p:sp>
    </p:spTree>
    <p:extLst>
      <p:ext uri="{BB962C8B-B14F-4D97-AF65-F5344CB8AC3E}">
        <p14:creationId xmlns:p14="http://schemas.microsoft.com/office/powerpoint/2010/main" val="387286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Partitional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200" dirty="0">
                <a:effectLst/>
              </a:rPr>
              <a:t>Examples of Partitioning Clustering use: </a:t>
            </a:r>
          </a:p>
          <a:p>
            <a:r>
              <a:rPr lang="en-US" sz="2200" u="sng" dirty="0">
                <a:effectLst/>
              </a:rPr>
              <a:t>Marketing</a:t>
            </a:r>
            <a:r>
              <a:rPr lang="en-US" sz="2200" dirty="0">
                <a:effectLst/>
              </a:rPr>
              <a:t>: customer segmentation, products segmentation</a:t>
            </a:r>
          </a:p>
          <a:p>
            <a:r>
              <a:rPr lang="en-US" sz="2200" u="sng" dirty="0">
                <a:effectLst/>
              </a:rPr>
              <a:t>Industrial organization</a:t>
            </a:r>
            <a:r>
              <a:rPr lang="en-US" sz="2200" dirty="0">
                <a:effectLst/>
              </a:rPr>
              <a:t>: optimization of production plants </a:t>
            </a:r>
          </a:p>
          <a:p>
            <a:r>
              <a:rPr lang="en-US" sz="2200" u="sng" dirty="0"/>
              <a:t>Fraud detection</a:t>
            </a:r>
            <a:r>
              <a:rPr lang="en-US" sz="2200" dirty="0"/>
              <a:t>: financial data, etc. </a:t>
            </a:r>
          </a:p>
          <a:p>
            <a:r>
              <a:rPr lang="en-US" sz="2200" u="sng" dirty="0">
                <a:effectLst/>
              </a:rPr>
              <a:t>Image and </a:t>
            </a:r>
            <a:r>
              <a:rPr lang="en-US" sz="2200" u="sng" dirty="0"/>
              <a:t>video analyses</a:t>
            </a:r>
            <a:r>
              <a:rPr lang="en-US" sz="2200" dirty="0"/>
              <a:t>: object recognition, face recognition, and scene segmentation, etc.</a:t>
            </a:r>
            <a:endParaRPr lang="en-US" sz="2200" dirty="0">
              <a:effectLst/>
            </a:endParaRPr>
          </a:p>
          <a:p>
            <a:r>
              <a:rPr lang="en-US" sz="2200" u="sng" dirty="0">
                <a:effectLst/>
              </a:rPr>
              <a:t>Text &amp; Web Mining</a:t>
            </a:r>
            <a:r>
              <a:rPr lang="en-US" sz="2200" dirty="0">
                <a:effectLst/>
              </a:rPr>
              <a:t>: Proximity between political speeches, web articles, etc.</a:t>
            </a:r>
          </a:p>
          <a:p>
            <a:r>
              <a:rPr lang="en-US" sz="2200" u="sng" dirty="0"/>
              <a:t>Supply chain optimization</a:t>
            </a:r>
            <a:r>
              <a:rPr lang="en-US" sz="2200" dirty="0"/>
              <a:t>: optimize supply chain operations by grouping suppliers and products based on their characteristics and delivery performance</a:t>
            </a:r>
            <a:endParaRPr lang="en-US" sz="2200" dirty="0">
              <a:effectLst/>
            </a:endParaRPr>
          </a:p>
          <a:p>
            <a:endParaRPr lang="en-US" sz="2200" dirty="0">
              <a:effectLst/>
            </a:endParaRP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13</a:t>
            </a:fld>
            <a:endParaRPr lang="en-US" altLang="en-US" dirty="0"/>
          </a:p>
        </p:txBody>
      </p:sp>
    </p:spTree>
    <p:extLst>
      <p:ext uri="{BB962C8B-B14F-4D97-AF65-F5344CB8AC3E}">
        <p14:creationId xmlns:p14="http://schemas.microsoft.com/office/powerpoint/2010/main" val="132258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K-Means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200" dirty="0">
                <a:effectLst/>
              </a:rPr>
              <a:t>We focus on </a:t>
            </a:r>
            <a:r>
              <a:rPr lang="en-US" sz="2200" b="1" dirty="0">
                <a:solidFill>
                  <a:srgbClr val="FF0000"/>
                </a:solidFill>
                <a:effectLst/>
              </a:rPr>
              <a:t>K-means clustering</a:t>
            </a:r>
            <a:r>
              <a:rPr lang="en-US" sz="2200" dirty="0">
                <a:effectLst/>
              </a:rPr>
              <a:t>. </a:t>
            </a:r>
          </a:p>
          <a:p>
            <a:r>
              <a:rPr lang="en-US" sz="2000" b="1" dirty="0"/>
              <a:t>Scalable</a:t>
            </a:r>
            <a:r>
              <a:rPr lang="en-US" sz="2000" dirty="0"/>
              <a:t>: Suitable and </a:t>
            </a:r>
            <a:r>
              <a:rPr lang="en-US" sz="2000" dirty="0">
                <a:solidFill>
                  <a:srgbClr val="00B050"/>
                </a:solidFill>
              </a:rPr>
              <a:t>cheap</a:t>
            </a:r>
            <a:r>
              <a:rPr lang="en-US" sz="2000" dirty="0"/>
              <a:t> for big data. Other methods can be computationally expensive and may not be practical for large datasets.</a:t>
            </a:r>
          </a:p>
          <a:p>
            <a:r>
              <a:rPr lang="en-US" sz="2000" b="1" dirty="0"/>
              <a:t>Fast</a:t>
            </a:r>
            <a:r>
              <a:rPr lang="en-US" sz="2000" dirty="0"/>
              <a:t>: Uses an iterative algorithm that converges </a:t>
            </a:r>
            <a:r>
              <a:rPr lang="en-US" sz="2000" i="1" dirty="0"/>
              <a:t>quickly</a:t>
            </a:r>
            <a:r>
              <a:rPr lang="en-US" sz="2000" dirty="0"/>
              <a:t> to a local optimum and is generally </a:t>
            </a:r>
            <a:r>
              <a:rPr lang="en-US" sz="2000" dirty="0">
                <a:solidFill>
                  <a:srgbClr val="00B050"/>
                </a:solidFill>
              </a:rPr>
              <a:t>faster</a:t>
            </a:r>
            <a:r>
              <a:rPr lang="en-US" sz="2000" dirty="0"/>
              <a:t> than others for big data. </a:t>
            </a:r>
          </a:p>
          <a:p>
            <a:r>
              <a:rPr lang="en-US" sz="2000" b="1" dirty="0"/>
              <a:t>Simple</a:t>
            </a:r>
            <a:r>
              <a:rPr lang="en-US" sz="2000" dirty="0"/>
              <a:t>: </a:t>
            </a:r>
            <a:r>
              <a:rPr lang="en-US" sz="2000" dirty="0">
                <a:solidFill>
                  <a:srgbClr val="00B050"/>
                </a:solidFill>
              </a:rPr>
              <a:t>Easy</a:t>
            </a:r>
            <a:r>
              <a:rPr lang="en-US" sz="2000" dirty="0"/>
              <a:t> to understand and implement, making it accessible to non-experts. </a:t>
            </a:r>
          </a:p>
          <a:p>
            <a:r>
              <a:rPr lang="en-US" sz="2000" b="1" dirty="0"/>
              <a:t>Flexible</a:t>
            </a:r>
            <a:r>
              <a:rPr lang="en-US" sz="2000" dirty="0"/>
              <a:t>: Can be used </a:t>
            </a:r>
            <a:r>
              <a:rPr lang="en-US" sz="2000" dirty="0">
                <a:solidFill>
                  <a:srgbClr val="00B050"/>
                </a:solidFill>
              </a:rPr>
              <a:t>flexibly</a:t>
            </a:r>
            <a:r>
              <a:rPr lang="en-US" sz="2000" dirty="0"/>
              <a:t> with different distance metrics and cluster initialization methods. </a:t>
            </a:r>
          </a:p>
          <a:p>
            <a:r>
              <a:rPr lang="en-US" sz="2000" b="1" dirty="0"/>
              <a:t>Interpretable</a:t>
            </a:r>
            <a:r>
              <a:rPr lang="en-US" sz="2000" dirty="0"/>
              <a:t>: K-means clustering produces easily </a:t>
            </a:r>
            <a:r>
              <a:rPr lang="en-US" sz="2000" dirty="0">
                <a:solidFill>
                  <a:srgbClr val="00B050"/>
                </a:solidFill>
              </a:rPr>
              <a:t>interpretable</a:t>
            </a:r>
            <a:r>
              <a:rPr lang="en-US" sz="2000" dirty="0"/>
              <a:t> results, as each cluster is represented by its centroid or mean.</a:t>
            </a:r>
            <a:endParaRPr lang="en-US" sz="2200" dirty="0">
              <a:effectLst/>
            </a:endParaRP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14</a:t>
            </a:fld>
            <a:endParaRPr lang="en-US" altLang="en-US" dirty="0"/>
          </a:p>
        </p:txBody>
      </p:sp>
    </p:spTree>
    <p:extLst>
      <p:ext uri="{BB962C8B-B14F-4D97-AF65-F5344CB8AC3E}">
        <p14:creationId xmlns:p14="http://schemas.microsoft.com/office/powerpoint/2010/main" val="79395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K-Means Clustering</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4790209"/>
              </a:xfrm>
            </p:spPr>
            <p:txBody>
              <a:bodyPr anchor="ctr"/>
              <a:lstStyle/>
              <a:p>
                <a:pPr>
                  <a:lnSpc>
                    <a:spcPct val="150000"/>
                  </a:lnSpc>
                </a:pPr>
                <a:r>
                  <a:rPr lang="en-US" sz="2400" dirty="0"/>
                  <a:t>No knowledge of a </a:t>
                </a:r>
                <a:r>
                  <a:rPr lang="en-US" sz="2400" i="1" dirty="0"/>
                  <a:t>response variable</a:t>
                </a:r>
                <a:r>
                  <a:rPr lang="en-US" sz="2400" dirty="0"/>
                  <a:t> is required. </a:t>
                </a:r>
              </a:p>
              <a:p>
                <a:pPr lvl="1">
                  <a:lnSpc>
                    <a:spcPct val="150000"/>
                  </a:lnSpc>
                </a:pPr>
                <a:r>
                  <a:rPr lang="en-US" sz="2100" dirty="0"/>
                  <a:t>Variables (note that there is no </a:t>
                </a:r>
                <a:r>
                  <a:rPr lang="en-US" sz="2100" b="1" i="1" dirty="0">
                    <a:solidFill>
                      <a:srgbClr val="FF0000"/>
                    </a:solidFill>
                  </a:rPr>
                  <a:t>y</a:t>
                </a:r>
                <a:r>
                  <a:rPr lang="en-US" sz="2100" dirty="0"/>
                  <a:t> variable):</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𝑁</m:t>
                          </m:r>
                        </m:sub>
                      </m:sSub>
                    </m:oMath>
                  </m:oMathPara>
                </a14:m>
                <a:endParaRPr lang="en-US" sz="2400" dirty="0"/>
              </a:p>
              <a:p>
                <a:pPr>
                  <a:lnSpc>
                    <a:spcPct val="150000"/>
                  </a:lnSpc>
                </a:pPr>
                <a:r>
                  <a:rPr lang="en-US" sz="2400" dirty="0"/>
                  <a:t>Unlabeled data – Unsupervised learning</a:t>
                </a:r>
              </a:p>
              <a:p>
                <a:pPr>
                  <a:lnSpc>
                    <a:spcPct val="150000"/>
                  </a:lnSpc>
                </a:pPr>
                <a:r>
                  <a:rPr lang="en-US" sz="2400" dirty="0"/>
                  <a:t>Exploits distance measures: how similar/dissimilar two groups of observations from each other.</a:t>
                </a:r>
              </a:p>
              <a:p>
                <a:pPr>
                  <a:lnSpc>
                    <a:spcPct val="150000"/>
                  </a:lnSpc>
                </a:pPr>
                <a:r>
                  <a:rPr lang="en-US" sz="2400" dirty="0"/>
                  <a:t>Partitional:</a:t>
                </a:r>
              </a:p>
              <a:p>
                <a:pPr marL="0" indent="0" algn="ctr">
                  <a:lnSpc>
                    <a:spcPct val="150000"/>
                  </a:lnSpc>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𝐾</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𝑟</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𝑁</m:t>
                        </m:r>
                      </m:sub>
                    </m:sSub>
                    <m:r>
                      <a:rPr lang="en-US" sz="2400" b="0" i="1" smtClean="0">
                        <a:latin typeface="Cambria Math" panose="02040503050406030204" pitchFamily="18" charset="0"/>
                      </a:rPr>
                      <m:t>}</m:t>
                    </m:r>
                  </m:oMath>
                </a14:m>
                <a:r>
                  <a:rPr lang="en-US" sz="2400" dirty="0"/>
                  <a:t> and </a:t>
                </a:r>
              </a:p>
              <a:p>
                <a:pPr marL="0" indent="0" algn="ctr">
                  <a:lnSpc>
                    <a:spcPct val="150000"/>
                  </a:lnSpc>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oMath>
                </a14:m>
                <a:r>
                  <a:rPr lang="en-US" sz="2400" dirty="0"/>
                  <a:t> for any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199"/>
                <a:ext cx="8610600" cy="4790209"/>
              </a:xfrm>
              <a:blipFill>
                <a:blip r:embed="rId2"/>
                <a:stretch>
                  <a:fillRect l="-1473" t="-5277" b="-8971"/>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15</a:t>
            </a:fld>
            <a:endParaRPr lang="en-US" altLang="en-US" dirty="0"/>
          </a:p>
        </p:txBody>
      </p:sp>
    </p:spTree>
    <p:extLst>
      <p:ext uri="{BB962C8B-B14F-4D97-AF65-F5344CB8AC3E}">
        <p14:creationId xmlns:p14="http://schemas.microsoft.com/office/powerpoint/2010/main" val="377132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K-Means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endParaRPr lang="en-US" sz="2400" strike="sngStrike" dirty="0"/>
          </a:p>
          <a:p>
            <a:pPr>
              <a:lnSpc>
                <a:spcPct val="150000"/>
              </a:lnSpc>
            </a:pPr>
            <a:r>
              <a:rPr lang="en-US" sz="2400" dirty="0"/>
              <a:t>Clustering: Exploratory, often descriptive, data analysis </a:t>
            </a:r>
          </a:p>
          <a:p>
            <a:pPr>
              <a:lnSpc>
                <a:spcPct val="150000"/>
              </a:lnSpc>
            </a:pPr>
            <a:r>
              <a:rPr lang="en-US" sz="2400" dirty="0"/>
              <a:t>Grouping observations into </a:t>
            </a:r>
            <a:r>
              <a:rPr lang="en-US" sz="2400" i="1" dirty="0"/>
              <a:t>clusters</a:t>
            </a:r>
            <a:r>
              <a:rPr lang="en-US" sz="2400" dirty="0"/>
              <a:t> such that </a:t>
            </a:r>
          </a:p>
          <a:p>
            <a:pPr lvl="1">
              <a:lnSpc>
                <a:spcPct val="150000"/>
              </a:lnSpc>
            </a:pPr>
            <a:r>
              <a:rPr lang="en-US" sz="2100" dirty="0"/>
              <a:t>Observations </a:t>
            </a:r>
            <a:r>
              <a:rPr lang="en-US" sz="2100" dirty="0">
                <a:solidFill>
                  <a:srgbClr val="00B050"/>
                </a:solidFill>
              </a:rPr>
              <a:t>within</a:t>
            </a:r>
            <a:r>
              <a:rPr lang="en-US" sz="2100" dirty="0"/>
              <a:t> clusters are </a:t>
            </a:r>
            <a:r>
              <a:rPr lang="en-US" sz="2100" dirty="0">
                <a:solidFill>
                  <a:srgbClr val="00B050"/>
                </a:solidFill>
              </a:rPr>
              <a:t>closer</a:t>
            </a:r>
            <a:r>
              <a:rPr lang="en-US" sz="2100" dirty="0"/>
              <a:t> to each other.</a:t>
            </a:r>
          </a:p>
          <a:p>
            <a:pPr lvl="1">
              <a:lnSpc>
                <a:spcPct val="150000"/>
              </a:lnSpc>
            </a:pPr>
            <a:r>
              <a:rPr lang="en-US" sz="2100" dirty="0"/>
              <a:t>Observations </a:t>
            </a:r>
            <a:r>
              <a:rPr lang="en-US" sz="2100" dirty="0">
                <a:solidFill>
                  <a:srgbClr val="FF0000"/>
                </a:solidFill>
              </a:rPr>
              <a:t>across</a:t>
            </a:r>
            <a:r>
              <a:rPr lang="en-US" sz="2100" dirty="0"/>
              <a:t> clusters are </a:t>
            </a:r>
            <a:r>
              <a:rPr lang="en-US" sz="2100" dirty="0">
                <a:solidFill>
                  <a:srgbClr val="FF0000"/>
                </a:solidFill>
              </a:rPr>
              <a:t>further</a:t>
            </a:r>
            <a:r>
              <a:rPr lang="en-US" sz="2100" dirty="0"/>
              <a:t> away. </a:t>
            </a:r>
          </a:p>
          <a:p>
            <a:pPr>
              <a:lnSpc>
                <a:spcPct val="150000"/>
              </a:lnSpc>
            </a:pPr>
            <a:r>
              <a:rPr lang="en-US" sz="2400" dirty="0"/>
              <a:t>Sometimes prior to supervised learning techniques to help separate observations that differ significantly. </a:t>
            </a:r>
          </a:p>
          <a:p>
            <a:pPr lvl="1">
              <a:lnSpc>
                <a:spcPct val="150000"/>
              </a:lnSpc>
            </a:pPr>
            <a:r>
              <a:rPr lang="en-US" sz="2100" dirty="0"/>
              <a:t>Example: Pricing luxury or collectible vehicles may require a different model than pricing economy vehicles.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16</a:t>
            </a:fld>
            <a:endParaRPr lang="en-US" altLang="en-US" dirty="0"/>
          </a:p>
        </p:txBody>
      </p:sp>
    </p:spTree>
    <p:extLst>
      <p:ext uri="{BB962C8B-B14F-4D97-AF65-F5344CB8AC3E}">
        <p14:creationId xmlns:p14="http://schemas.microsoft.com/office/powerpoint/2010/main" val="257433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xfrm>
            <a:off x="304800" y="152400"/>
            <a:ext cx="8610600" cy="992187"/>
          </a:xfrm>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Definitions</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In a good clustering exercise, </a:t>
                </a:r>
                <a:r>
                  <a:rPr lang="en-US" sz="2400" b="1" dirty="0"/>
                  <a:t>within-cluster variation </a:t>
                </a:r>
                <a:r>
                  <a:rPr lang="en-US" sz="2400" dirty="0"/>
                  <a:t>is as small as possible. </a:t>
                </a:r>
              </a:p>
              <a:p>
                <a:r>
                  <a:rPr lang="en-US" sz="2400" dirty="0"/>
                  <a:t>The within-cluster variation is the amount by which the observations within a cluster differ from each other </a:t>
                </a:r>
              </a:p>
              <a:p>
                <a:r>
                  <a:rPr lang="en-US" sz="2400" dirty="0"/>
                  <a:t>We need to define </a:t>
                </a:r>
              </a:p>
              <a:p>
                <a:pPr lvl="1"/>
                <a:r>
                  <a:rPr lang="en-US" sz="2000" dirty="0"/>
                  <a:t>Similarity within each cluster. </a:t>
                </a:r>
              </a:p>
              <a:p>
                <a:pPr lvl="1"/>
                <a:r>
                  <a:rPr lang="en-US" sz="2000" dirty="0"/>
                  <a:t>Dissimilarity between each cluster. </a:t>
                </a:r>
              </a:p>
              <a:p>
                <a:r>
                  <a:rPr lang="en-US" sz="2300" dirty="0"/>
                  <a:t>We want to partition the observations into K clusters such that the total within-cluster variation is as small as possible:</a:t>
                </a:r>
              </a:p>
              <a:p>
                <a:pPr marL="0" indent="0">
                  <a:buNone/>
                </a:pPr>
                <a14:m>
                  <m:oMathPara xmlns:m="http://schemas.openxmlformats.org/officeDocument/2006/math">
                    <m:oMathParaPr>
                      <m:jc m:val="centerGroup"/>
                    </m:oMathParaPr>
                    <m:oMath xmlns:m="http://schemas.openxmlformats.org/officeDocument/2006/math">
                      <m:func>
                        <m:funcPr>
                          <m:ctrlPr>
                            <a:rPr lang="en-US" sz="2300" b="0" i="1" smtClean="0">
                              <a:latin typeface="Cambria Math" panose="02040503050406030204" pitchFamily="18" charset="0"/>
                            </a:rPr>
                          </m:ctrlPr>
                        </m:funcPr>
                        <m:fName>
                          <m:limLow>
                            <m:limLowPr>
                              <m:ctrlPr>
                                <a:rPr lang="en-US" sz="2300" b="0" i="1" smtClean="0">
                                  <a:latin typeface="Cambria Math" panose="02040503050406030204" pitchFamily="18" charset="0"/>
                                </a:rPr>
                              </m:ctrlPr>
                            </m:limLowPr>
                            <m:e>
                              <m:r>
                                <m:rPr>
                                  <m:sty m:val="p"/>
                                </m:rPr>
                                <a:rPr lang="en-US" sz="2300" b="0" i="0" smtClean="0">
                                  <a:latin typeface="Cambria Math" panose="02040503050406030204" pitchFamily="18" charset="0"/>
                                </a:rPr>
                                <m:t>min</m:t>
                              </m:r>
                            </m:e>
                            <m:li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𝐾</m:t>
                                  </m:r>
                                </m:sub>
                              </m:sSub>
                            </m:lim>
                          </m:limLow>
                        </m:fName>
                        <m:e>
                          <m:nary>
                            <m:naryPr>
                              <m:chr m:val="∑"/>
                              <m:ctrlPr>
                                <a:rPr lang="en-US" sz="2300" b="0" i="1" smtClean="0">
                                  <a:latin typeface="Cambria Math" panose="02040503050406030204" pitchFamily="18" charset="0"/>
                                </a:rPr>
                              </m:ctrlPr>
                            </m:naryPr>
                            <m:sub>
                              <m:r>
                                <m:rPr>
                                  <m:brk m:alnAt="23"/>
                                </m:rPr>
                                <a:rPr lang="en-US" sz="2300" b="0" i="1" smtClean="0">
                                  <a:latin typeface="Cambria Math" panose="02040503050406030204" pitchFamily="18" charset="0"/>
                                </a:rPr>
                                <m:t>𝑖</m:t>
                              </m:r>
                              <m:r>
                                <a:rPr lang="en-US" sz="2300" b="0" i="1" smtClean="0">
                                  <a:latin typeface="Cambria Math" panose="02040503050406030204" pitchFamily="18" charset="0"/>
                                </a:rPr>
                                <m:t>=1</m:t>
                              </m:r>
                            </m:sub>
                            <m:sup>
                              <m:r>
                                <a:rPr lang="en-US" sz="2300" b="0" i="1" smtClean="0">
                                  <a:latin typeface="Cambria Math" panose="02040503050406030204" pitchFamily="18" charset="0"/>
                                </a:rPr>
                                <m:t>𝐾</m:t>
                              </m:r>
                            </m:sup>
                            <m:e>
                              <m:r>
                                <a:rPr lang="en-US" sz="2300" b="0" i="1" smtClean="0">
                                  <a:latin typeface="Cambria Math" panose="02040503050406030204" pitchFamily="18" charset="0"/>
                                </a:rPr>
                                <m:t>𝑊</m:t>
                              </m:r>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𝐶</m:t>
                                  </m:r>
                                </m:e>
                                <m:sub>
                                  <m:r>
                                    <a:rPr lang="en-US" sz="2300" b="0" i="1" smtClean="0">
                                      <a:latin typeface="Cambria Math" panose="02040503050406030204" pitchFamily="18" charset="0"/>
                                    </a:rPr>
                                    <m:t>𝑖</m:t>
                                  </m:r>
                                </m:sub>
                              </m:sSub>
                              <m:r>
                                <a:rPr lang="en-US" sz="2300" b="0" i="1" smtClean="0">
                                  <a:latin typeface="Cambria Math" panose="02040503050406030204" pitchFamily="18" charset="0"/>
                                </a:rPr>
                                <m:t>)</m:t>
                              </m:r>
                            </m:e>
                          </m:nary>
                        </m:e>
                      </m:func>
                    </m:oMath>
                  </m:oMathPara>
                </a14:m>
                <a:endParaRPr lang="en-US" sz="2300" dirty="0"/>
              </a:p>
              <a:p>
                <a:r>
                  <a:rPr lang="en-US" sz="2300" dirty="0"/>
                  <a:t>How to define </a:t>
                </a:r>
                <a14:m>
                  <m:oMath xmlns:m="http://schemas.openxmlformats.org/officeDocument/2006/math">
                    <m:r>
                      <a:rPr lang="en-US" sz="2300" b="0" i="1" smtClean="0">
                        <a:latin typeface="Cambria Math" panose="02040503050406030204" pitchFamily="18" charset="0"/>
                      </a:rPr>
                      <m:t>𝑊</m:t>
                    </m:r>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𝐶</m:t>
                        </m:r>
                      </m:e>
                      <m:sub>
                        <m:r>
                          <a:rPr lang="en-US" sz="2300" b="0" i="1" smtClean="0">
                            <a:latin typeface="Cambria Math" panose="02040503050406030204" pitchFamily="18" charset="0"/>
                          </a:rPr>
                          <m:t>𝑖</m:t>
                        </m:r>
                      </m:sub>
                    </m:sSub>
                    <m:r>
                      <a:rPr lang="en-US" sz="2300" b="0" i="1" smtClean="0">
                        <a:latin typeface="Cambria Math" panose="02040503050406030204" pitchFamily="18" charset="0"/>
                      </a:rPr>
                      <m:t>)</m:t>
                    </m:r>
                  </m:oMath>
                </a14:m>
                <a:r>
                  <a:rPr lang="en-US" sz="2300" dirty="0"/>
                  <a:t>, for instance, as sum of squared … ?</a:t>
                </a:r>
              </a:p>
              <a:p>
                <a:r>
                  <a:rPr lang="en-US" sz="2300" dirty="0"/>
                  <a:t>Concepts: Centroids, Similarity, Dissimilarity, and Distance</a:t>
                </a:r>
              </a:p>
              <a:p>
                <a:endParaRPr lang="en-US" sz="2300" dirty="0"/>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473" t="-15789" r="-2504" b="-23546"/>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17</a:t>
            </a:fld>
            <a:endParaRPr lang="en-US" altLang="en-US" dirty="0"/>
          </a:p>
        </p:txBody>
      </p:sp>
    </p:spTree>
    <p:extLst>
      <p:ext uri="{BB962C8B-B14F-4D97-AF65-F5344CB8AC3E}">
        <p14:creationId xmlns:p14="http://schemas.microsoft.com/office/powerpoint/2010/main" val="105472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Centroid</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300" dirty="0"/>
                  <a:t>The center of a finite number of points in a multidimensional space. </a:t>
                </a:r>
              </a:p>
              <a:p>
                <a:r>
                  <a:rPr lang="en-US" sz="2300" dirty="0"/>
                  <a:t>Imagine we have </a:t>
                </a:r>
                <a:r>
                  <a:rPr lang="en-US" sz="2300" i="1" dirty="0"/>
                  <a:t>N</a:t>
                </a:r>
                <a:r>
                  <a:rPr lang="en-US" sz="2300" dirty="0"/>
                  <a:t> points denoted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𝑁</m:t>
                        </m:r>
                      </m:sub>
                    </m:sSub>
                  </m:oMath>
                </a14:m>
                <a:r>
                  <a:rPr lang="en-US" sz="2300" dirty="0"/>
                  <a:t>. </a:t>
                </a:r>
              </a:p>
              <a:p>
                <a:r>
                  <a:rPr lang="en-US" sz="2300" dirty="0"/>
                  <a:t>The </a:t>
                </a:r>
                <a:r>
                  <a:rPr lang="en-US" sz="2300" b="1" dirty="0"/>
                  <a:t>centroid</a:t>
                </a:r>
                <a:r>
                  <a:rPr lang="en-US" sz="2300" dirty="0"/>
                  <a:t> of these N points is given by: </a:t>
                </a:r>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𝑁</m:t>
                              </m:r>
                            </m:sub>
                          </m:sSub>
                        </m:num>
                        <m:den>
                          <m:r>
                            <a:rPr lang="en-US" sz="2000" b="0" i="1" smtClean="0">
                              <a:latin typeface="Cambria Math" panose="02040503050406030204" pitchFamily="18" charset="0"/>
                            </a:rPr>
                            <m:t>𝑁</m:t>
                          </m:r>
                        </m:den>
                      </m:f>
                    </m:oMath>
                  </m:oMathPara>
                </a14:m>
                <a:endParaRPr lang="en-US" sz="2000" dirty="0"/>
              </a:p>
              <a:p>
                <a:r>
                  <a:rPr lang="en-US" sz="2300" dirty="0"/>
                  <a:t>A weighted centroid can be computed if points have differing weights.</a:t>
                </a: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r="-2062"/>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18</a:t>
            </a:fld>
            <a:endParaRPr lang="en-US" altLang="en-US" dirty="0"/>
          </a:p>
        </p:txBody>
      </p:sp>
    </p:spTree>
    <p:extLst>
      <p:ext uri="{BB962C8B-B14F-4D97-AF65-F5344CB8AC3E}">
        <p14:creationId xmlns:p14="http://schemas.microsoft.com/office/powerpoint/2010/main" val="165144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Centroid</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2949676"/>
                <a:ext cx="4807974" cy="3298723"/>
              </a:xfrm>
            </p:spPr>
            <p:txBody>
              <a:bodyPr anchor="ctr"/>
              <a:lstStyle/>
              <a:p>
                <a:r>
                  <a:rPr lang="en-US" sz="2300" dirty="0"/>
                  <a:t>Example</a:t>
                </a:r>
              </a:p>
              <a:p>
                <a:pPr marL="0" indent="0">
                  <a:buNone/>
                </a:pPr>
                <a:endParaRPr lang="en-US" sz="2300" dirty="0"/>
              </a:p>
              <a:p>
                <a:pPr marL="0" indent="0">
                  <a:buNone/>
                </a:pPr>
                <a:r>
                  <a:rPr lang="en-US" sz="2300" dirty="0"/>
                  <a:t>Four points described by two attributes: </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1, 2</m:t>
                          </m:r>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2</m:t>
                          </m:r>
                          <m:r>
                            <a:rPr lang="en-US" sz="2400" i="1" smtClean="0">
                              <a:latin typeface="Cambria Math" panose="02040503050406030204" pitchFamily="18" charset="0"/>
                            </a:rPr>
                            <m:t>,</m:t>
                          </m:r>
                          <m:r>
                            <a:rPr lang="en-US" sz="2400" b="0" i="1" smtClean="0">
                              <a:latin typeface="Cambria Math" panose="02040503050406030204" pitchFamily="18" charset="0"/>
                            </a:rPr>
                            <m:t> 3</m:t>
                          </m:r>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4</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4</m:t>
                          </m:r>
                          <m:r>
                            <a:rPr lang="en-US" sz="2400" i="1">
                              <a:latin typeface="Cambria Math" panose="02040503050406030204" pitchFamily="18" charset="0"/>
                            </a:rPr>
                            <m:t>,</m:t>
                          </m:r>
                          <m:r>
                            <a:rPr lang="en-US" sz="2400" b="0" i="1" smtClean="0">
                              <a:latin typeface="Cambria Math" panose="02040503050406030204" pitchFamily="18" charset="0"/>
                            </a:rPr>
                            <m:t>2</m:t>
                          </m:r>
                        </m:e>
                      </m:d>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1+2+3+4</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m:t>
                              </m:r>
                              <m:r>
                                <a:rPr lang="en-US" sz="2000" i="1">
                                  <a:latin typeface="Cambria Math" panose="02040503050406030204" pitchFamily="18" charset="0"/>
                                </a:rPr>
                                <m:t>+</m:t>
                              </m:r>
                              <m:r>
                                <a:rPr lang="en-US" sz="2000" b="0" i="1" smtClean="0">
                                  <a:latin typeface="Cambria Math" panose="02040503050406030204" pitchFamily="18" charset="0"/>
                                </a:rPr>
                                <m:t>3</m:t>
                              </m:r>
                              <m:r>
                                <a:rPr lang="en-US" sz="2000" i="1">
                                  <a:latin typeface="Cambria Math" panose="02040503050406030204" pitchFamily="18" charset="0"/>
                                </a:rPr>
                                <m:t>+</m:t>
                              </m:r>
                              <m:r>
                                <a:rPr lang="en-US" sz="2000" b="0" i="1" smtClean="0">
                                  <a:latin typeface="Cambria Math" panose="02040503050406030204" pitchFamily="18" charset="0"/>
                                </a:rPr>
                                <m:t>4</m:t>
                              </m:r>
                              <m:r>
                                <a:rPr lang="en-US" sz="2000" i="1">
                                  <a:latin typeface="Cambria Math" panose="02040503050406030204" pitchFamily="18" charset="0"/>
                                </a:rPr>
                                <m:t>+</m:t>
                              </m:r>
                              <m:r>
                                <a:rPr lang="en-US" sz="2000" b="0" i="1" smtClean="0">
                                  <a:latin typeface="Cambria Math" panose="02040503050406030204" pitchFamily="18" charset="0"/>
                                </a:rPr>
                                <m:t>2</m:t>
                              </m:r>
                            </m:num>
                            <m:den>
                              <m:r>
                                <a:rPr lang="en-US" sz="2000" i="1">
                                  <a:latin typeface="Cambria Math" panose="02040503050406030204" pitchFamily="18" charset="0"/>
                                </a:rPr>
                                <m:t>4</m:t>
                              </m:r>
                            </m:den>
                          </m:f>
                        </m:e>
                      </m:d>
                    </m:oMath>
                  </m:oMathPara>
                </a14:m>
                <a:endParaRPr lang="en-US" sz="2300" dirty="0"/>
              </a:p>
              <a:p>
                <a:pPr marL="0" indent="0">
                  <a:buNone/>
                </a:pPr>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r>
                            <a:rPr lang="en-US" sz="2000" i="1">
                              <a:latin typeface="Cambria Math" panose="02040503050406030204" pitchFamily="18" charset="0"/>
                            </a:rPr>
                            <m:t>,</m:t>
                          </m:r>
                          <m:r>
                            <a:rPr lang="en-US" sz="2000" i="1" smtClean="0">
                              <a:latin typeface="Cambria Math" panose="02040503050406030204" pitchFamily="18" charset="0"/>
                            </a:rPr>
                            <m:t>2</m:t>
                          </m:r>
                          <m:r>
                            <a:rPr lang="en-US" sz="2000" b="0" i="1" smtClean="0">
                              <a:latin typeface="Cambria Math" panose="02040503050406030204" pitchFamily="18" charset="0"/>
                            </a:rPr>
                            <m:t>.75</m:t>
                          </m:r>
                        </m:e>
                      </m:d>
                    </m:oMath>
                  </m:oMathPara>
                </a14:m>
                <a:endParaRPr lang="en-US" sz="2000" dirty="0"/>
              </a:p>
              <a:p>
                <a:pPr marL="0" indent="0">
                  <a:buNone/>
                </a:pPr>
                <a:endParaRPr lang="en-US" sz="2300" dirty="0"/>
              </a:p>
              <a:p>
                <a:pPr marL="0" indent="0">
                  <a:buNone/>
                </a:pPr>
                <a:endParaRPr lang="en-US" sz="2300" dirty="0"/>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2949676"/>
                <a:ext cx="4807974" cy="3298723"/>
              </a:xfrm>
              <a:blipFill>
                <a:blip r:embed="rId2"/>
                <a:stretch>
                  <a:fillRect l="-2375" t="-26820"/>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19</a:t>
            </a:fld>
            <a:endParaRPr lang="en-US" altLang="en-US" dirty="0"/>
          </a:p>
        </p:txBody>
      </p:sp>
      <p:pic>
        <p:nvPicPr>
          <p:cNvPr id="8" name="Picture 7">
            <a:extLst>
              <a:ext uri="{FF2B5EF4-FFF2-40B4-BE49-F238E27FC236}">
                <a16:creationId xmlns:a16="http://schemas.microsoft.com/office/drawing/2014/main" id="{76084190-FBD0-F19D-4841-DD02EB12BA04}"/>
              </a:ext>
            </a:extLst>
          </p:cNvPr>
          <p:cNvPicPr>
            <a:picLocks noChangeAspect="1"/>
          </p:cNvPicPr>
          <p:nvPr/>
        </p:nvPicPr>
        <p:blipFill>
          <a:blip r:embed="rId3"/>
          <a:stretch>
            <a:fillRect/>
          </a:stretch>
        </p:blipFill>
        <p:spPr>
          <a:xfrm>
            <a:off x="4495800" y="1943100"/>
            <a:ext cx="4572000" cy="2971800"/>
          </a:xfrm>
          <a:prstGeom prst="rect">
            <a:avLst/>
          </a:prstGeom>
        </p:spPr>
      </p:pic>
    </p:spTree>
    <p:extLst>
      <p:ext uri="{BB962C8B-B14F-4D97-AF65-F5344CB8AC3E}">
        <p14:creationId xmlns:p14="http://schemas.microsoft.com/office/powerpoint/2010/main" val="268708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Final Exam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400" dirty="0"/>
              <a:t>60 minutes </a:t>
            </a:r>
          </a:p>
          <a:p>
            <a:pPr marL="0" indent="0">
              <a:buNone/>
            </a:pPr>
            <a:r>
              <a:rPr lang="en-US" sz="2400" dirty="0"/>
              <a:t>Multiple Choice</a:t>
            </a:r>
          </a:p>
          <a:p>
            <a:pPr marL="0" indent="0">
              <a:buNone/>
            </a:pPr>
            <a:endParaRPr lang="en-US" sz="2400" dirty="0"/>
          </a:p>
          <a:p>
            <a:r>
              <a:rPr lang="en-US" sz="2400" dirty="0"/>
              <a:t>Topics: PCA and K-means</a:t>
            </a:r>
          </a:p>
          <a:p>
            <a:pPr>
              <a:lnSpc>
                <a:spcPct val="150000"/>
              </a:lnSpc>
            </a:pPr>
            <a:r>
              <a:rPr lang="en-US" sz="2400" dirty="0"/>
              <a:t>Slides and class exercises would be sufficient</a:t>
            </a:r>
          </a:p>
        </p:txBody>
      </p:sp>
      <p:sp>
        <p:nvSpPr>
          <p:cNvPr id="2" name="Slide Number Placeholder 3">
            <a:extLst>
              <a:ext uri="{FF2B5EF4-FFF2-40B4-BE49-F238E27FC236}">
                <a16:creationId xmlns:a16="http://schemas.microsoft.com/office/drawing/2014/main" id="{8EDDCB0E-0D1F-5489-9ECB-10DF2C81E3BF}"/>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a:t>
            </a:fld>
            <a:endParaRPr lang="en-US" altLang="en-US" dirty="0"/>
          </a:p>
        </p:txBody>
      </p:sp>
    </p:spTree>
    <p:extLst>
      <p:ext uri="{BB962C8B-B14F-4D97-AF65-F5344CB8AC3E}">
        <p14:creationId xmlns:p14="http://schemas.microsoft.com/office/powerpoint/2010/main" val="72033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Similarity</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300" dirty="0"/>
                  <a:t>How to define similarity between two observations? </a:t>
                </a:r>
              </a:p>
              <a:p>
                <a:r>
                  <a:rPr lang="en-US" sz="2300" dirty="0"/>
                  <a:t>A </a:t>
                </a:r>
                <a:r>
                  <a:rPr lang="en-US" sz="2300" b="1" dirty="0"/>
                  <a:t>similarity function </a:t>
                </a:r>
                <a:r>
                  <a:rPr lang="en-US" sz="2300" dirty="0"/>
                  <a:t>is a function </a:t>
                </a:r>
                <a14:m>
                  <m:oMath xmlns:m="http://schemas.openxmlformats.org/officeDocument/2006/math">
                    <m:r>
                      <a:rPr lang="en-US" sz="2300" b="0" i="1" smtClean="0">
                        <a:latin typeface="Cambria Math" panose="02040503050406030204" pitchFamily="18" charset="0"/>
                      </a:rPr>
                      <m:t>𝑠</m:t>
                    </m:r>
                  </m:oMath>
                </a14:m>
                <a:r>
                  <a:rPr lang="en-US" sz="2300" dirty="0"/>
                  <a:t> that associates any pair of observations </a:t>
                </a:r>
                <a14:m>
                  <m:oMath xmlns:m="http://schemas.openxmlformats.org/officeDocument/2006/math">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oMath>
                </a14:m>
                <a:r>
                  <a:rPr lang="en-US" sz="2300" dirty="0"/>
                  <a:t> with a real number such that </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 </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b="0" dirty="0">
                    <a:ea typeface="Cambria Math" panose="02040503050406030204" pitchFamily="18" charset="0"/>
                  </a:rPr>
                  <a:t> and </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b="0" dirty="0">
                    <a:ea typeface="Cambria Math" panose="02040503050406030204" pitchFamily="18" charset="0"/>
                  </a:rPr>
                  <a:t> for all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𝑁</m:t>
                    </m:r>
                    <m:r>
                      <a:rPr lang="en-US" sz="2000" i="1">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r>
                  <a:rPr lang="en-US" sz="2300" dirty="0">
                    <a:ea typeface="Cambria Math" panose="02040503050406030204" pitchFamily="18" charset="0"/>
                  </a:rPr>
                  <a:t>The higher the similarity value, the more similar the observations are.</a:t>
                </a:r>
                <a:endParaRPr lang="en-US" sz="2300" b="0" dirty="0">
                  <a:ea typeface="Cambria Math" panose="02040503050406030204" pitchFamily="18" charset="0"/>
                </a:endParaRP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r="-2062"/>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20</a:t>
            </a:fld>
            <a:endParaRPr lang="en-US" altLang="en-US" dirty="0"/>
          </a:p>
        </p:txBody>
      </p:sp>
    </p:spTree>
    <p:extLst>
      <p:ext uri="{BB962C8B-B14F-4D97-AF65-F5344CB8AC3E}">
        <p14:creationId xmlns:p14="http://schemas.microsoft.com/office/powerpoint/2010/main" val="254123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Dissimilarity</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300" dirty="0"/>
                  <a:t>How to define dissimilarity between two observations? </a:t>
                </a:r>
              </a:p>
              <a:p>
                <a:r>
                  <a:rPr lang="en-US" sz="2300" dirty="0"/>
                  <a:t>A </a:t>
                </a:r>
                <a:r>
                  <a:rPr lang="en-US" sz="2300" b="1" dirty="0"/>
                  <a:t>dissimilarity function</a:t>
                </a:r>
                <a:r>
                  <a:rPr lang="en-US" sz="2300" dirty="0"/>
                  <a:t> is a function </a:t>
                </a:r>
                <a14:m>
                  <m:oMath xmlns:m="http://schemas.openxmlformats.org/officeDocument/2006/math">
                    <m:r>
                      <a:rPr lang="en-US" sz="2300" b="0" i="1" smtClean="0">
                        <a:latin typeface="Cambria Math" panose="02040503050406030204" pitchFamily="18" charset="0"/>
                      </a:rPr>
                      <m:t>𝑑</m:t>
                    </m:r>
                  </m:oMath>
                </a14:m>
                <a:r>
                  <a:rPr lang="en-US" sz="2300" dirty="0"/>
                  <a:t> that associates any pair of observations </a:t>
                </a:r>
                <a14:m>
                  <m:oMath xmlns:m="http://schemas.openxmlformats.org/officeDocument/2006/math">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oMath>
                </a14:m>
                <a:r>
                  <a:rPr lang="en-US" sz="2300" dirty="0"/>
                  <a:t> with a real number such that </a:t>
                </a:r>
              </a:p>
              <a:p>
                <a:pPr lvl="1"/>
                <a14:m>
                  <m:oMath xmlns:m="http://schemas.openxmlformats.org/officeDocument/2006/math">
                    <m:r>
                      <a:rPr lang="en-US" sz="2000" b="0" i="1" smtClean="0">
                        <a:latin typeface="Cambria Math" panose="02040503050406030204" pitchFamily="18" charset="0"/>
                      </a:rPr>
                      <m:t>𝑑</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𝑑</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b="0" dirty="0">
                    <a:ea typeface="Cambria Math" panose="02040503050406030204" pitchFamily="18" charset="0"/>
                  </a:rPr>
                  <a:t> and</a:t>
                </a:r>
              </a:p>
              <a:p>
                <a:pPr lvl="1"/>
                <a14:m>
                  <m:oMath xmlns:m="http://schemas.openxmlformats.org/officeDocument/2006/math">
                    <m:r>
                      <a:rPr lang="en-US" sz="2000" b="0" i="1" smtClean="0">
                        <a:latin typeface="Cambria Math" panose="02040503050406030204" pitchFamily="18" charset="0"/>
                      </a:rPr>
                      <m:t>𝑑</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oMath>
                </a14:m>
                <a:r>
                  <a:rPr lang="en-US" sz="2000" dirty="0">
                    <a:ea typeface="Cambria Math" panose="02040503050406030204" pitchFamily="18" charset="0"/>
                  </a:rPr>
                  <a:t>, for all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𝑁</m:t>
                    </m:r>
                    <m:r>
                      <a:rPr lang="en-US" sz="2000" i="1">
                        <a:latin typeface="Cambria Math" panose="02040503050406030204" pitchFamily="18" charset="0"/>
                        <a:ea typeface="Cambria Math" panose="02040503050406030204" pitchFamily="18" charset="0"/>
                      </a:rPr>
                      <m:t>}</m:t>
                    </m:r>
                  </m:oMath>
                </a14:m>
                <a:endParaRPr lang="en-US" sz="2000" dirty="0">
                  <a:ea typeface="Cambria Math" panose="02040503050406030204" pitchFamily="18" charset="0"/>
                </a:endParaRPr>
              </a:p>
              <a:p>
                <a:r>
                  <a:rPr lang="en-US" sz="2300" dirty="0">
                    <a:ea typeface="Cambria Math" panose="02040503050406030204" pitchFamily="18" charset="0"/>
                  </a:rPr>
                  <a:t>The lower the dissimilarity value, the more similar the observations are.</a:t>
                </a:r>
                <a:endParaRPr lang="en-US" sz="2300" b="0" dirty="0">
                  <a:ea typeface="Cambria Math" panose="02040503050406030204" pitchFamily="18" charset="0"/>
                </a:endParaRP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21</a:t>
            </a:fld>
            <a:endParaRPr lang="en-US" altLang="en-US" dirty="0"/>
          </a:p>
        </p:txBody>
      </p:sp>
    </p:spTree>
    <p:extLst>
      <p:ext uri="{BB962C8B-B14F-4D97-AF65-F5344CB8AC3E}">
        <p14:creationId xmlns:p14="http://schemas.microsoft.com/office/powerpoint/2010/main" val="36877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Distance</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300" dirty="0"/>
                  <a:t>A </a:t>
                </a:r>
                <a:r>
                  <a:rPr lang="en-US" sz="2300" b="1" dirty="0"/>
                  <a:t>distance function </a:t>
                </a:r>
                <a:r>
                  <a:rPr lang="en-US" sz="2300" dirty="0"/>
                  <a:t>is a dissimilarity function that also satisfies </a:t>
                </a:r>
                <a:r>
                  <a:rPr lang="en-US" sz="2300" u="sng" dirty="0"/>
                  <a:t>triangle inequality</a:t>
                </a:r>
                <a:r>
                  <a:rPr lang="en-US" sz="2300" dirty="0"/>
                  <a:t>: for any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oMath>
                </a14:m>
                <a:r>
                  <a:rPr lang="en-US" sz="23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𝑘</m:t>
                        </m:r>
                      </m:sub>
                    </m:sSub>
                  </m:oMath>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𝑑</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d>
                      <m:r>
                        <a:rPr lang="en-US" sz="2000" b="0" i="1" smtClean="0">
                          <a:latin typeface="Cambria Math" panose="02040503050406030204" pitchFamily="18" charset="0"/>
                        </a:rPr>
                        <m:t>+</m:t>
                      </m:r>
                      <m:r>
                        <a:rPr lang="en-US" sz="2000" i="1">
                          <a:latin typeface="Cambria Math" panose="02040503050406030204" pitchFamily="18" charset="0"/>
                        </a:rPr>
                        <m:t>𝑑</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oMath>
                  </m:oMathPara>
                </a14:m>
                <a:endParaRPr lang="en-US" sz="2000" dirty="0"/>
              </a:p>
              <a:p>
                <a:endParaRPr lang="en-US" sz="2300" dirty="0"/>
              </a:p>
              <a:p>
                <a:pPr marL="0" indent="0">
                  <a:buNone/>
                </a:pPr>
                <a:r>
                  <a:rPr lang="en-US" sz="2400" dirty="0"/>
                  <a:t>You can arrive from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dirty="0"/>
                  <a:t> by taking a detour through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𝑗</m:t>
                        </m:r>
                      </m:sub>
                    </m:sSub>
                  </m:oMath>
                </a14:m>
                <a:r>
                  <a:rPr lang="en-US" sz="2400" dirty="0"/>
                  <a:t>, but this cannot make your journey any shorter: </a:t>
                </a:r>
                <a:r>
                  <a:rPr lang="en-US" sz="2400" dirty="0">
                    <a:solidFill>
                      <a:schemeClr val="accent6">
                        <a:lumMod val="75000"/>
                      </a:schemeClr>
                    </a:solidFill>
                  </a:rPr>
                  <a:t>distance functions take the </a:t>
                </a:r>
                <a:r>
                  <a:rPr lang="en-US" sz="2400" i="1" dirty="0">
                    <a:solidFill>
                      <a:schemeClr val="accent6">
                        <a:lumMod val="75000"/>
                      </a:schemeClr>
                    </a:solidFill>
                  </a:rPr>
                  <a:t>shortest path </a:t>
                </a:r>
                <a:r>
                  <a:rPr lang="en-US" sz="2400" dirty="0">
                    <a:solidFill>
                      <a:schemeClr val="accent6">
                        <a:lumMod val="75000"/>
                      </a:schemeClr>
                    </a:solidFill>
                  </a:rPr>
                  <a:t>as the distance</a:t>
                </a:r>
                <a:r>
                  <a:rPr lang="en-US" sz="2400" dirty="0"/>
                  <a:t>.</a:t>
                </a:r>
              </a:p>
              <a:p>
                <a:r>
                  <a:rPr lang="en-US" sz="2300" b="0" dirty="0">
                    <a:ea typeface="Cambria Math" panose="02040503050406030204" pitchFamily="18" charset="0"/>
                  </a:rPr>
                  <a:t>There are (infinitely) many distance functions one can use. We will discuss two:  </a:t>
                </a:r>
              </a:p>
              <a:p>
                <a:pPr lvl="1"/>
                <a:r>
                  <a:rPr lang="en-US" sz="2000" dirty="0">
                    <a:ea typeface="Cambria Math" panose="02040503050406030204" pitchFamily="18" charset="0"/>
                  </a:rPr>
                  <a:t>Euclidean distance</a:t>
                </a:r>
              </a:p>
              <a:p>
                <a:pPr lvl="1"/>
                <a:r>
                  <a:rPr lang="en-US" sz="2000" dirty="0">
                    <a:ea typeface="Cambria Math" panose="02040503050406030204" pitchFamily="18" charset="0"/>
                  </a:rPr>
                  <a:t>Manhattan distance</a:t>
                </a:r>
                <a:endParaRPr lang="en-US" sz="2000" b="0" dirty="0">
                  <a:ea typeface="Cambria Math" panose="02040503050406030204" pitchFamily="18" charset="0"/>
                </a:endParaRP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t="-3324" r="-2062" b="-4155"/>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22</a:t>
            </a:fld>
            <a:endParaRPr lang="en-US" altLang="en-US" dirty="0"/>
          </a:p>
        </p:txBody>
      </p:sp>
    </p:spTree>
    <p:extLst>
      <p:ext uri="{BB962C8B-B14F-4D97-AF65-F5344CB8AC3E}">
        <p14:creationId xmlns:p14="http://schemas.microsoft.com/office/powerpoint/2010/main" val="219789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Manhattan </a:t>
            </a:r>
            <a:r>
              <a:rPr lang="en-US" altLang="en-US" sz="3200" i="1" dirty="0">
                <a:latin typeface="Avenir Next" panose="020B0503020202020204" pitchFamily="34" charset="0"/>
              </a:rPr>
              <a:t>vs</a:t>
            </a:r>
            <a:r>
              <a:rPr lang="en-US" altLang="en-US" sz="3200" dirty="0">
                <a:latin typeface="Avenir Next" panose="020B0503020202020204" pitchFamily="34" charset="0"/>
              </a:rPr>
              <a:t> Euclidean Distances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23</a:t>
            </a:fld>
            <a:endParaRPr lang="en-US" altLang="en-US" dirty="0"/>
          </a:p>
        </p:txBody>
      </p:sp>
      <p:pic>
        <p:nvPicPr>
          <p:cNvPr id="5" name="Picture 4" descr="Chart, line chart&#10;&#10;Description automatically generated">
            <a:extLst>
              <a:ext uri="{FF2B5EF4-FFF2-40B4-BE49-F238E27FC236}">
                <a16:creationId xmlns:a16="http://schemas.microsoft.com/office/drawing/2014/main" id="{A7CA7988-9366-07DC-B5D6-F2489079A8F3}"/>
              </a:ext>
            </a:extLst>
          </p:cNvPr>
          <p:cNvPicPr>
            <a:picLocks noChangeAspect="1"/>
          </p:cNvPicPr>
          <p:nvPr/>
        </p:nvPicPr>
        <p:blipFill rotWithShape="1">
          <a:blip r:embed="rId2"/>
          <a:srcRect l="4823" t="2538" r="1909" b="8373"/>
          <a:stretch/>
        </p:blipFill>
        <p:spPr>
          <a:xfrm>
            <a:off x="2054942" y="1890251"/>
            <a:ext cx="5034116" cy="3077498"/>
          </a:xfrm>
          <a:prstGeom prst="rect">
            <a:avLst/>
          </a:prstGeom>
        </p:spPr>
      </p:pic>
    </p:spTree>
    <p:extLst>
      <p:ext uri="{BB962C8B-B14F-4D97-AF65-F5344CB8AC3E}">
        <p14:creationId xmlns:p14="http://schemas.microsoft.com/office/powerpoint/2010/main" val="416780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Manhattan Distance</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200" dirty="0"/>
                  <a:t>Consider any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oMath>
                </a14:m>
                <a:r>
                  <a:rPr lang="en-US" sz="2200" dirty="0"/>
                  <a:t> in </a:t>
                </a:r>
                <a14:m>
                  <m:oMath xmlns:m="http://schemas.openxmlformats.org/officeDocument/2006/math">
                    <m:sSup>
                      <m:sSupPr>
                        <m:ctrlPr>
                          <a:rPr lang="en-US" sz="2200" i="1" smtClean="0">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ℝ</m:t>
                        </m:r>
                      </m:e>
                      <m:sup>
                        <m:r>
                          <a:rPr lang="en-US" sz="2200" b="0" i="1" smtClean="0">
                            <a:latin typeface="Cambria Math" panose="02040503050406030204" pitchFamily="18" charset="0"/>
                            <a:ea typeface="Cambria Math" panose="02040503050406030204" pitchFamily="18" charset="0"/>
                          </a:rPr>
                          <m:t>𝑃</m:t>
                        </m:r>
                      </m:sup>
                    </m:sSup>
                  </m:oMath>
                </a14:m>
                <a:r>
                  <a:rPr lang="en-US" sz="2200" dirty="0"/>
                  <a:t>, that is, in a p–dimensional space. Thus,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𝑃</m:t>
                        </m:r>
                      </m:sub>
                    </m:sSub>
                    <m:r>
                      <a:rPr lang="en-US" sz="2200" b="0" i="1" smtClean="0">
                        <a:latin typeface="Cambria Math" panose="02040503050406030204" pitchFamily="18" charset="0"/>
                      </a:rPr>
                      <m:t>)</m:t>
                    </m:r>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r>
                      <a:rPr lang="en-US" sz="2200" i="1">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𝑃</m:t>
                            </m:r>
                          </m:sub>
                        </m:sSub>
                      </m:e>
                    </m:d>
                  </m:oMath>
                </a14:m>
                <a:r>
                  <a:rPr lang="en-US" sz="2200" dirty="0"/>
                  <a:t>.</a:t>
                </a:r>
              </a:p>
              <a:p>
                <a:r>
                  <a:rPr lang="en-US" sz="2200" dirty="0"/>
                  <a:t>The </a:t>
                </a:r>
                <a:r>
                  <a:rPr lang="en-US" sz="2200" b="1" dirty="0"/>
                  <a:t>Manhattan distance </a:t>
                </a:r>
                <a:r>
                  <a:rPr lang="en-US" sz="2200" dirty="0"/>
                  <a:t>is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e>
                      </m:d>
                      <m:r>
                        <a:rPr lang="en-US" sz="2200" b="0" i="1" smtClean="0">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𝑟</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𝑃</m:t>
                          </m:r>
                        </m:sup>
                        <m:e>
                          <m:d>
                            <m:dPr>
                              <m:begChr m:val="|"/>
                              <m:endChr m:val="|"/>
                              <m:ctrlPr>
                                <a:rPr lang="en-US" sz="220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𝑟</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𝑟</m:t>
                                  </m:r>
                                </m:sub>
                              </m:sSub>
                            </m:e>
                          </m:d>
                        </m:e>
                      </m:nary>
                    </m:oMath>
                  </m:oMathPara>
                </a14:m>
                <a:endParaRPr lang="en-US" sz="2200" dirty="0"/>
              </a:p>
              <a:p>
                <a:r>
                  <a:rPr lang="en-US" sz="2200" dirty="0"/>
                  <a:t>A commonly used metric.</a:t>
                </a:r>
              </a:p>
              <a:p>
                <a:r>
                  <a:rPr lang="en-US" sz="2200" b="0" dirty="0">
                    <a:ea typeface="Cambria Math" panose="02040503050406030204" pitchFamily="18" charset="0"/>
                  </a:rPr>
                  <a:t>Example: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=(1,2,3)</m:t>
                    </m:r>
                  </m:oMath>
                </a14:m>
                <a:r>
                  <a:rPr lang="en-US" sz="2200" b="0" dirty="0">
                    <a:ea typeface="Cambria Math" panose="02040503050406030204" pitchFamily="18" charset="0"/>
                  </a:rPr>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i="1">
                        <a:latin typeface="Cambria Math" panose="02040503050406030204" pitchFamily="18" charset="0"/>
                      </a:rPr>
                      <m:t>=(1,</m:t>
                    </m:r>
                    <m:r>
                      <a:rPr lang="en-US" sz="2200" b="0" i="1" smtClean="0">
                        <a:latin typeface="Cambria Math" panose="02040503050406030204" pitchFamily="18" charset="0"/>
                      </a:rPr>
                      <m:t>0,0</m:t>
                    </m:r>
                    <m:r>
                      <a:rPr lang="en-US" sz="2200" i="1">
                        <a:latin typeface="Cambria Math" panose="02040503050406030204" pitchFamily="18" charset="0"/>
                      </a:rPr>
                      <m:t>)</m:t>
                    </m:r>
                  </m:oMath>
                </a14:m>
                <a:r>
                  <a:rPr lang="en-US" sz="2200" dirty="0">
                    <a:ea typeface="Cambria Math" panose="02040503050406030204" pitchFamily="18" charset="0"/>
                  </a:rPr>
                  <a:t> </a:t>
                </a:r>
              </a:p>
              <a:p>
                <a:pPr marL="0" indent="0">
                  <a:buNone/>
                </a:pPr>
                <a:endParaRPr lang="en-US" sz="22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1−1</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2</m:t>
                          </m:r>
                          <m:r>
                            <a:rPr lang="en-US" sz="2200" i="1">
                              <a:latin typeface="Cambria Math" panose="02040503050406030204" pitchFamily="18" charset="0"/>
                            </a:rPr>
                            <m:t>−</m:t>
                          </m:r>
                          <m:r>
                            <a:rPr lang="en-US" sz="2200" b="0" i="1" smtClean="0">
                              <a:latin typeface="Cambria Math" panose="02040503050406030204" pitchFamily="18" charset="0"/>
                            </a:rPr>
                            <m:t>0</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0</m:t>
                          </m:r>
                        </m:e>
                      </m:d>
                      <m:r>
                        <a:rPr lang="en-US" sz="2200" b="0" i="1" smtClean="0">
                          <a:latin typeface="Cambria Math" panose="02040503050406030204" pitchFamily="18" charset="0"/>
                        </a:rPr>
                        <m:t>=5</m:t>
                      </m:r>
                    </m:oMath>
                  </m:oMathPara>
                </a14:m>
                <a:endParaRPr lang="en-US" sz="2200" dirty="0">
                  <a:ea typeface="Cambria Math" panose="02040503050406030204" pitchFamily="18" charset="0"/>
                </a:endParaRP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24</a:t>
            </a:fld>
            <a:endParaRPr lang="en-US" altLang="en-US" dirty="0"/>
          </a:p>
        </p:txBody>
      </p:sp>
    </p:spTree>
    <p:extLst>
      <p:ext uri="{BB962C8B-B14F-4D97-AF65-F5344CB8AC3E}">
        <p14:creationId xmlns:p14="http://schemas.microsoft.com/office/powerpoint/2010/main" val="438354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Euclidean Distance</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200" dirty="0"/>
                  <a:t>Consider any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oMath>
                </a14:m>
                <a:r>
                  <a:rPr lang="en-US" sz="2200" dirty="0"/>
                  <a:t> in </a:t>
                </a:r>
                <a14:m>
                  <m:oMath xmlns:m="http://schemas.openxmlformats.org/officeDocument/2006/math">
                    <m:sSup>
                      <m:sSupPr>
                        <m:ctrlPr>
                          <a:rPr lang="en-US" sz="2200" i="1" smtClean="0">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ℝ</m:t>
                        </m:r>
                      </m:e>
                      <m:sup>
                        <m:r>
                          <a:rPr lang="en-US" sz="2200" b="0" i="1" smtClean="0">
                            <a:latin typeface="Cambria Math" panose="02040503050406030204" pitchFamily="18" charset="0"/>
                            <a:ea typeface="Cambria Math" panose="02040503050406030204" pitchFamily="18" charset="0"/>
                          </a:rPr>
                          <m:t>𝑃</m:t>
                        </m:r>
                      </m:sup>
                    </m:sSup>
                  </m:oMath>
                </a14:m>
                <a:r>
                  <a:rPr lang="en-US" sz="2200" dirty="0"/>
                  <a:t>, that is, in the P–dimensional space. Thus,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𝑃</m:t>
                        </m:r>
                      </m:sub>
                    </m:sSub>
                    <m:r>
                      <a:rPr lang="en-US" sz="2200" b="0" i="1" smtClean="0">
                        <a:latin typeface="Cambria Math" panose="02040503050406030204" pitchFamily="18" charset="0"/>
                      </a:rPr>
                      <m:t>)</m:t>
                    </m:r>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r>
                      <a:rPr lang="en-US" sz="2200" i="1">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𝑃</m:t>
                            </m:r>
                          </m:sub>
                        </m:sSub>
                      </m:e>
                    </m:d>
                  </m:oMath>
                </a14:m>
                <a:r>
                  <a:rPr lang="en-US" sz="2200" dirty="0"/>
                  <a:t>.</a:t>
                </a:r>
              </a:p>
              <a:p>
                <a:r>
                  <a:rPr lang="en-US" sz="2200" dirty="0"/>
                  <a:t>The </a:t>
                </a:r>
                <a:r>
                  <a:rPr lang="en-US" sz="2200" b="1" dirty="0"/>
                  <a:t>Euclidean distance </a:t>
                </a:r>
                <a:r>
                  <a:rPr lang="en-US" sz="2200" dirty="0"/>
                  <a:t>is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𝑗</m:t>
                              </m:r>
                            </m:sub>
                          </m:sSub>
                        </m:e>
                      </m:d>
                      <m:r>
                        <a:rPr lang="en-US" sz="2200" b="0" i="1" smtClean="0">
                          <a:latin typeface="Cambria Math" panose="02040503050406030204" pitchFamily="18" charset="0"/>
                          <a:ea typeface="Cambria Math" panose="02040503050406030204" pitchFamily="18" charset="0"/>
                        </a:rPr>
                        <m:t>=</m:t>
                      </m:r>
                      <m:rad>
                        <m:radPr>
                          <m:degHide m:val="on"/>
                          <m:ctrlPr>
                            <a:rPr lang="en-US" sz="2200" b="0" i="1" smtClean="0">
                              <a:latin typeface="Cambria Math" panose="02040503050406030204" pitchFamily="18" charset="0"/>
                              <a:ea typeface="Cambria Math" panose="02040503050406030204" pitchFamily="18" charset="0"/>
                            </a:rPr>
                          </m:ctrlPr>
                        </m:radPr>
                        <m:deg/>
                        <m:e>
                          <m:nary>
                            <m:naryPr>
                              <m:chr m:val="∑"/>
                              <m:ctrlPr>
                                <a:rPr lang="en-US" sz="2200" b="0" i="1" smtClean="0">
                                  <a:latin typeface="Cambria Math" panose="02040503050406030204" pitchFamily="18" charset="0"/>
                                  <a:ea typeface="Cambria Math" panose="02040503050406030204" pitchFamily="18" charset="0"/>
                                </a:rPr>
                              </m:ctrlPr>
                            </m:naryPr>
                            <m:sub>
                              <m:r>
                                <m:rPr>
                                  <m:brk m:alnAt="23"/>
                                </m:rPr>
                                <a:rPr lang="en-US" sz="2200" b="0" i="1" smtClean="0">
                                  <a:latin typeface="Cambria Math" panose="02040503050406030204" pitchFamily="18" charset="0"/>
                                  <a:ea typeface="Cambria Math" panose="02040503050406030204" pitchFamily="18" charset="0"/>
                                </a:rPr>
                                <m:t>𝑟</m:t>
                              </m:r>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𝑃</m:t>
                              </m:r>
                            </m:sup>
                            <m:e>
                              <m:sSup>
                                <m:sSupPr>
                                  <m:ctrlPr>
                                    <a:rPr lang="en-US" sz="2200" b="0" i="1" smtClean="0">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𝑟</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ea typeface="Cambria Math" panose="02040503050406030204" pitchFamily="18" charset="0"/>
                                    </a:rPr>
                                    <m:t>2</m:t>
                                  </m:r>
                                </m:sup>
                              </m:sSup>
                            </m:e>
                          </m:nary>
                        </m:e>
                      </m:rad>
                    </m:oMath>
                  </m:oMathPara>
                </a14:m>
                <a:endParaRPr lang="en-US" sz="2200" dirty="0"/>
              </a:p>
              <a:p>
                <a:r>
                  <a:rPr lang="en-US" sz="2200" dirty="0"/>
                  <a:t>The most common metric in continuous domains. </a:t>
                </a:r>
              </a:p>
              <a:p>
                <a:r>
                  <a:rPr lang="en-US" sz="2200" b="0" dirty="0">
                    <a:ea typeface="Cambria Math" panose="02040503050406030204" pitchFamily="18" charset="0"/>
                  </a:rPr>
                  <a:t>Example: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=(1,2,3)</m:t>
                    </m:r>
                  </m:oMath>
                </a14:m>
                <a:r>
                  <a:rPr lang="en-US" sz="2200" b="0" dirty="0">
                    <a:ea typeface="Cambria Math" panose="02040503050406030204" pitchFamily="18" charset="0"/>
                  </a:rPr>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i="1">
                        <a:latin typeface="Cambria Math" panose="02040503050406030204" pitchFamily="18" charset="0"/>
                      </a:rPr>
                      <m:t>=(1,</m:t>
                    </m:r>
                    <m:r>
                      <a:rPr lang="en-US" sz="2200" b="0" i="1" smtClean="0">
                        <a:latin typeface="Cambria Math" panose="02040503050406030204" pitchFamily="18" charset="0"/>
                      </a:rPr>
                      <m:t>0,0</m:t>
                    </m:r>
                    <m:r>
                      <a:rPr lang="en-US" sz="2200" i="1">
                        <a:latin typeface="Cambria Math" panose="02040503050406030204" pitchFamily="18" charset="0"/>
                      </a:rPr>
                      <m:t>)</m:t>
                    </m:r>
                  </m:oMath>
                </a14:m>
                <a:r>
                  <a:rPr lang="en-US" sz="2200" dirty="0">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d>
                        <m:dPr>
                          <m:ctrlPr>
                            <a:rPr lang="en-US" sz="2200" b="0"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 </m:t>
                      </m:r>
                      <m:rad>
                        <m:radPr>
                          <m:degHide m:val="on"/>
                          <m:ctrlPr>
                            <a:rPr lang="en-US" sz="2200" b="0" i="1" smtClean="0">
                              <a:latin typeface="Cambria Math" panose="02040503050406030204" pitchFamily="18" charset="0"/>
                            </a:rPr>
                          </m:ctrlPr>
                        </m:radPr>
                        <m:deg/>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(1−1)</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2−0</m:t>
                              </m:r>
                              <m:r>
                                <a:rPr lang="en-US" sz="2200" i="1">
                                  <a:latin typeface="Cambria Math" panose="02040503050406030204" pitchFamily="18" charset="0"/>
                                </a:rPr>
                                <m:t>)</m:t>
                              </m:r>
                            </m:e>
                            <m:sup>
                              <m:r>
                                <a:rPr lang="en-US" sz="2200" i="1">
                                  <a:latin typeface="Cambria Math" panose="02040503050406030204" pitchFamily="18" charset="0"/>
                                </a:rPr>
                                <m:t>2</m:t>
                              </m:r>
                            </m:sup>
                          </m:sSup>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3−0</m:t>
                              </m:r>
                              <m:r>
                                <a:rPr lang="en-US" sz="2200" i="1">
                                  <a:latin typeface="Cambria Math" panose="02040503050406030204" pitchFamily="18" charset="0"/>
                                </a:rPr>
                                <m:t>)</m:t>
                              </m:r>
                            </m:e>
                            <m:sup>
                              <m:r>
                                <a:rPr lang="en-US" sz="2200" i="1">
                                  <a:latin typeface="Cambria Math" panose="02040503050406030204" pitchFamily="18" charset="0"/>
                                </a:rPr>
                                <m:t>2</m:t>
                              </m:r>
                            </m:sup>
                          </m:sSup>
                        </m:e>
                      </m:rad>
                      <m:r>
                        <a:rPr lang="en-US" sz="2200" b="0" i="1" smtClean="0">
                          <a:latin typeface="Cambria Math" panose="02040503050406030204" pitchFamily="18" charset="0"/>
                        </a:rPr>
                        <m:t>=</m:t>
                      </m:r>
                      <m:rad>
                        <m:radPr>
                          <m:degHide m:val="on"/>
                          <m:ctrlPr>
                            <a:rPr lang="en-US" sz="2200" i="1">
                              <a:latin typeface="Cambria Math" panose="02040503050406030204" pitchFamily="18" charset="0"/>
                            </a:rPr>
                          </m:ctrlPr>
                        </m:radPr>
                        <m:deg/>
                        <m:e>
                          <m:r>
                            <a:rPr lang="en-US" sz="2200" b="0" i="1" smtClean="0">
                              <a:latin typeface="Cambria Math" panose="02040503050406030204" pitchFamily="18" charset="0"/>
                            </a:rPr>
                            <m:t>13</m:t>
                          </m:r>
                        </m:e>
                      </m:rad>
                    </m:oMath>
                  </m:oMathPara>
                </a14:m>
                <a:endParaRPr lang="en-US" sz="2200" dirty="0"/>
              </a:p>
              <a:p>
                <a:endParaRPr lang="en-US" sz="2200" dirty="0">
                  <a:ea typeface="Cambria Math" panose="02040503050406030204" pitchFamily="18" charset="0"/>
                </a:endParaRPr>
              </a:p>
              <a:p>
                <a:r>
                  <a:rPr lang="en-US" sz="2200" dirty="0">
                    <a:ea typeface="Cambria Math" panose="02040503050406030204" pitchFamily="18" charset="0"/>
                  </a:rPr>
                  <a:t>We will use this metric for within-cluster variation (sum of squared distances, within cluster sum of squares).</a:t>
                </a: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04800" y="1600200"/>
                <a:ext cx="8610600" cy="4572000"/>
              </a:xfrm>
              <a:blipFill>
                <a:blip r:embed="rId2"/>
                <a:stretch>
                  <a:fillRect l="-1325" t="-4986" r="-1178" b="-5817"/>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25</a:t>
            </a:fld>
            <a:endParaRPr lang="en-US" altLang="en-US" dirty="0"/>
          </a:p>
        </p:txBody>
      </p:sp>
    </p:spTree>
    <p:extLst>
      <p:ext uri="{BB962C8B-B14F-4D97-AF65-F5344CB8AC3E}">
        <p14:creationId xmlns:p14="http://schemas.microsoft.com/office/powerpoint/2010/main" val="1269654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K-Means – Illustration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26</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000" dirty="0"/>
              <a:t>Randomly generated data:</a:t>
            </a:r>
          </a:p>
          <a:p>
            <a:pPr marL="0" indent="0">
              <a:buNone/>
            </a:pPr>
            <a:r>
              <a:rPr lang="en-US" sz="2000" dirty="0">
                <a:solidFill>
                  <a:schemeClr val="bg1"/>
                </a:solidFill>
              </a:rPr>
              <a:t>- 10 data points with mean (0,0), 10 points with (2,0), 10 points with (1.5,2). All with unit variance.</a:t>
            </a:r>
          </a:p>
        </p:txBody>
      </p:sp>
      <p:pic>
        <p:nvPicPr>
          <p:cNvPr id="5" name="Picture 4" descr="Chart, scatter chart&#10;&#10;Description automatically generated">
            <a:extLst>
              <a:ext uri="{FF2B5EF4-FFF2-40B4-BE49-F238E27FC236}">
                <a16:creationId xmlns:a16="http://schemas.microsoft.com/office/drawing/2014/main" id="{1B0E73BA-1C46-59DF-9B79-B7814E2DA4E4}"/>
              </a:ext>
            </a:extLst>
          </p:cNvPr>
          <p:cNvPicPr>
            <a:picLocks noChangeAspect="1"/>
          </p:cNvPicPr>
          <p:nvPr/>
        </p:nvPicPr>
        <p:blipFill rotWithShape="1">
          <a:blip r:embed="rId2"/>
          <a:srcRect r="11828"/>
          <a:stretch/>
        </p:blipFill>
        <p:spPr>
          <a:xfrm>
            <a:off x="1868128" y="2600631"/>
            <a:ext cx="4837472" cy="3657600"/>
          </a:xfrm>
          <a:prstGeom prst="rect">
            <a:avLst/>
          </a:prstGeom>
        </p:spPr>
      </p:pic>
    </p:spTree>
    <p:extLst>
      <p:ext uri="{BB962C8B-B14F-4D97-AF65-F5344CB8AC3E}">
        <p14:creationId xmlns:p14="http://schemas.microsoft.com/office/powerpoint/2010/main" val="149787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27</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000" dirty="0"/>
              <a:t>Randomly generated data:</a:t>
            </a:r>
          </a:p>
          <a:p>
            <a:pPr marL="0" indent="0">
              <a:buNone/>
            </a:pPr>
            <a:r>
              <a:rPr lang="en-US" sz="2000" dirty="0"/>
              <a:t>- 10 data points with mean (0,0), 10 points with (2,0), 10 points with (1,1.5). All with unit variance.</a:t>
            </a:r>
          </a:p>
        </p:txBody>
      </p:sp>
      <p:pic>
        <p:nvPicPr>
          <p:cNvPr id="5" name="Picture 4" descr="Chart, scatter chart&#10;&#10;Description automatically generated">
            <a:extLst>
              <a:ext uri="{FF2B5EF4-FFF2-40B4-BE49-F238E27FC236}">
                <a16:creationId xmlns:a16="http://schemas.microsoft.com/office/drawing/2014/main" id="{1B0E73BA-1C46-59DF-9B79-B7814E2DA4E4}"/>
              </a:ext>
            </a:extLst>
          </p:cNvPr>
          <p:cNvPicPr>
            <a:picLocks noChangeAspect="1"/>
          </p:cNvPicPr>
          <p:nvPr/>
        </p:nvPicPr>
        <p:blipFill rotWithShape="1">
          <a:blip r:embed="rId2"/>
          <a:srcRect r="11630"/>
          <a:stretch/>
        </p:blipFill>
        <p:spPr>
          <a:xfrm>
            <a:off x="1868128" y="2600631"/>
            <a:ext cx="4848358" cy="3657600"/>
          </a:xfrm>
          <a:prstGeom prst="rect">
            <a:avLst/>
          </a:prstGeom>
        </p:spPr>
      </p:pic>
      <p:sp>
        <p:nvSpPr>
          <p:cNvPr id="7" name="Oval 6">
            <a:extLst>
              <a:ext uri="{FF2B5EF4-FFF2-40B4-BE49-F238E27FC236}">
                <a16:creationId xmlns:a16="http://schemas.microsoft.com/office/drawing/2014/main" id="{0691E935-959D-B29A-F3CC-42D92814EFD2}"/>
              </a:ext>
            </a:extLst>
          </p:cNvPr>
          <p:cNvSpPr/>
          <p:nvPr/>
        </p:nvSpPr>
        <p:spPr bwMode="auto">
          <a:xfrm>
            <a:off x="4045974" y="3962398"/>
            <a:ext cx="383458" cy="3932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
        <p:nvSpPr>
          <p:cNvPr id="8" name="Oval 7">
            <a:extLst>
              <a:ext uri="{FF2B5EF4-FFF2-40B4-BE49-F238E27FC236}">
                <a16:creationId xmlns:a16="http://schemas.microsoft.com/office/drawing/2014/main" id="{E731BE6D-A73A-0F68-5312-32306EA4D5A7}"/>
              </a:ext>
            </a:extLst>
          </p:cNvPr>
          <p:cNvSpPr/>
          <p:nvPr/>
        </p:nvSpPr>
        <p:spPr bwMode="auto">
          <a:xfrm>
            <a:off x="3254476" y="4812890"/>
            <a:ext cx="383458" cy="3932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
        <p:nvSpPr>
          <p:cNvPr id="9" name="Oval 8">
            <a:extLst>
              <a:ext uri="{FF2B5EF4-FFF2-40B4-BE49-F238E27FC236}">
                <a16:creationId xmlns:a16="http://schemas.microsoft.com/office/drawing/2014/main" id="{8DD054E1-B621-9A61-83EA-3EC9762923D6}"/>
              </a:ext>
            </a:extLst>
          </p:cNvPr>
          <p:cNvSpPr/>
          <p:nvPr/>
        </p:nvSpPr>
        <p:spPr bwMode="auto">
          <a:xfrm>
            <a:off x="4817804" y="4812889"/>
            <a:ext cx="383458" cy="3932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cxnSp>
        <p:nvCxnSpPr>
          <p:cNvPr id="11" name="Straight Arrow Connector 10">
            <a:extLst>
              <a:ext uri="{FF2B5EF4-FFF2-40B4-BE49-F238E27FC236}">
                <a16:creationId xmlns:a16="http://schemas.microsoft.com/office/drawing/2014/main" id="{AED19EA9-04C5-8E02-D6DA-554E6FFB8356}"/>
              </a:ext>
            </a:extLst>
          </p:cNvPr>
          <p:cNvCxnSpPr/>
          <p:nvPr/>
        </p:nvCxnSpPr>
        <p:spPr bwMode="auto">
          <a:xfrm flipV="1">
            <a:off x="3441290" y="2172929"/>
            <a:ext cx="334297" cy="251705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5A7671F-A4F0-EB7D-6B97-BC2E0D7F5174}"/>
              </a:ext>
            </a:extLst>
          </p:cNvPr>
          <p:cNvCxnSpPr>
            <a:cxnSpLocks/>
          </p:cNvCxnSpPr>
          <p:nvPr/>
        </p:nvCxnSpPr>
        <p:spPr bwMode="auto">
          <a:xfrm flipH="1" flipV="1">
            <a:off x="884903" y="2477729"/>
            <a:ext cx="3161071" cy="14846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DC93351E-14DD-4DBB-3834-BFEE92143DEE}"/>
              </a:ext>
            </a:extLst>
          </p:cNvPr>
          <p:cNvCxnSpPr/>
          <p:nvPr/>
        </p:nvCxnSpPr>
        <p:spPr bwMode="auto">
          <a:xfrm flipV="1">
            <a:off x="5098028" y="2172929"/>
            <a:ext cx="938978" cy="25170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 name="TextBox 2">
            <a:extLst>
              <a:ext uri="{FF2B5EF4-FFF2-40B4-BE49-F238E27FC236}">
                <a16:creationId xmlns:a16="http://schemas.microsoft.com/office/drawing/2014/main" id="{DBD83B31-2ECC-FA71-5902-D16C910AA1D6}"/>
              </a:ext>
            </a:extLst>
          </p:cNvPr>
          <p:cNvSpPr txBox="1"/>
          <p:nvPr/>
        </p:nvSpPr>
        <p:spPr>
          <a:xfrm>
            <a:off x="304800" y="6299508"/>
            <a:ext cx="8991600" cy="323165"/>
          </a:xfrm>
          <a:prstGeom prst="rect">
            <a:avLst/>
          </a:prstGeom>
          <a:noFill/>
        </p:spPr>
        <p:txBody>
          <a:bodyPr wrap="square" rtlCol="0">
            <a:spAutoFit/>
          </a:bodyPr>
          <a:lstStyle/>
          <a:p>
            <a:r>
              <a:rPr lang="en-US" sz="1500" dirty="0">
                <a:solidFill>
                  <a:srgbClr val="FF0000"/>
                </a:solidFill>
              </a:rPr>
              <a:t>Remark: These are means of the distributions that data is randomly generated from, NOT the centroids!</a:t>
            </a:r>
          </a:p>
        </p:txBody>
      </p:sp>
    </p:spTree>
    <p:extLst>
      <p:ext uri="{BB962C8B-B14F-4D97-AF65-F5344CB8AC3E}">
        <p14:creationId xmlns:p14="http://schemas.microsoft.com/office/powerpoint/2010/main" val="211982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The K-Means Algorithm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The K-means algorithm works as follows:</a:t>
            </a:r>
          </a:p>
          <a:p>
            <a:pPr marL="457200" indent="-457200">
              <a:buFont typeface="+mj-lt"/>
              <a:buAutoNum type="arabicPeriod"/>
            </a:pPr>
            <a:r>
              <a:rPr lang="en-US" sz="2400" b="1" dirty="0"/>
              <a:t>Initialization</a:t>
            </a:r>
            <a:r>
              <a:rPr lang="en-US" sz="2400" dirty="0"/>
              <a:t>: Specify K. Choose </a:t>
            </a:r>
            <a:r>
              <a:rPr lang="en-US" sz="2400" i="1" dirty="0"/>
              <a:t>K random data points </a:t>
            </a:r>
            <a:r>
              <a:rPr lang="en-US" sz="2400" dirty="0"/>
              <a:t>as initial </a:t>
            </a:r>
            <a:r>
              <a:rPr lang="en-US" sz="2400" i="1" dirty="0"/>
              <a:t>centroids</a:t>
            </a:r>
            <a:r>
              <a:rPr lang="en-US" sz="2400" dirty="0"/>
              <a:t>. These are the initial center points of the K clusters.</a:t>
            </a:r>
          </a:p>
          <a:p>
            <a:pPr marL="457200" indent="-457200">
              <a:buFont typeface="+mj-lt"/>
              <a:buAutoNum type="arabicPeriod"/>
            </a:pPr>
            <a:r>
              <a:rPr lang="en-US" sz="2400" b="1" dirty="0"/>
              <a:t>Assignment</a:t>
            </a:r>
            <a:r>
              <a:rPr lang="en-US" sz="2400" dirty="0"/>
              <a:t>: Assign each data point to the nearest centroid, forming K clusters.</a:t>
            </a:r>
          </a:p>
          <a:p>
            <a:pPr marL="457200" indent="-457200">
              <a:buFont typeface="+mj-lt"/>
              <a:buAutoNum type="arabicPeriod"/>
            </a:pPr>
            <a:r>
              <a:rPr lang="en-US" sz="2400" b="1" dirty="0"/>
              <a:t>Update</a:t>
            </a:r>
            <a:r>
              <a:rPr lang="en-US" sz="2400" dirty="0"/>
              <a:t>: Calculate the mean of each cluster and set it as the new centroid of that cluster.</a:t>
            </a:r>
          </a:p>
          <a:p>
            <a:pPr marL="457200" indent="-457200">
              <a:buFont typeface="+mj-lt"/>
              <a:buAutoNum type="arabicPeriod"/>
            </a:pPr>
            <a:r>
              <a:rPr lang="en-US" sz="2400" b="1" dirty="0"/>
              <a:t>Repeat</a:t>
            </a:r>
            <a:r>
              <a:rPr lang="en-US" sz="2400" dirty="0"/>
              <a:t>: Repeat the assignment and update steps until the centroids converge, </a:t>
            </a:r>
            <a:r>
              <a:rPr lang="en-US" sz="2400" i="1" dirty="0"/>
              <a:t>i.e.</a:t>
            </a:r>
            <a:r>
              <a:rPr lang="en-US" sz="2400" dirty="0"/>
              <a:t>, they no longer change or change very little.</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28</a:t>
            </a:fld>
            <a:endParaRPr lang="en-US" altLang="en-US" dirty="0"/>
          </a:p>
        </p:txBody>
      </p:sp>
    </p:spTree>
    <p:extLst>
      <p:ext uri="{BB962C8B-B14F-4D97-AF65-F5344CB8AC3E}">
        <p14:creationId xmlns:p14="http://schemas.microsoft.com/office/powerpoint/2010/main" val="2359435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29</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000" dirty="0"/>
              <a:t>Randomly generated data:</a:t>
            </a:r>
          </a:p>
          <a:p>
            <a:pPr marL="0" indent="0">
              <a:buNone/>
            </a:pPr>
            <a:r>
              <a:rPr lang="en-US" sz="2000" dirty="0">
                <a:solidFill>
                  <a:schemeClr val="bg1"/>
                </a:solidFill>
              </a:rPr>
              <a:t>- 10 data points with mean (0,0), 10 points with (2,0), 10 points with (1.5,2). All with unit variance.</a:t>
            </a:r>
          </a:p>
        </p:txBody>
      </p:sp>
      <p:pic>
        <p:nvPicPr>
          <p:cNvPr id="5" name="Picture 4" descr="Chart, scatter chart&#10;&#10;Description automatically generated">
            <a:extLst>
              <a:ext uri="{FF2B5EF4-FFF2-40B4-BE49-F238E27FC236}">
                <a16:creationId xmlns:a16="http://schemas.microsoft.com/office/drawing/2014/main" id="{1B0E73BA-1C46-59DF-9B79-B7814E2DA4E4}"/>
              </a:ext>
            </a:extLst>
          </p:cNvPr>
          <p:cNvPicPr>
            <a:picLocks noChangeAspect="1"/>
          </p:cNvPicPr>
          <p:nvPr/>
        </p:nvPicPr>
        <p:blipFill rotWithShape="1">
          <a:blip r:embed="rId2"/>
          <a:srcRect r="11431"/>
          <a:stretch/>
        </p:blipFill>
        <p:spPr>
          <a:xfrm>
            <a:off x="1868128" y="2600631"/>
            <a:ext cx="4859243" cy="3657600"/>
          </a:xfrm>
          <a:prstGeom prst="rect">
            <a:avLst/>
          </a:prstGeom>
        </p:spPr>
      </p:pic>
    </p:spTree>
    <p:extLst>
      <p:ext uri="{BB962C8B-B14F-4D97-AF65-F5344CB8AC3E}">
        <p14:creationId xmlns:p14="http://schemas.microsoft.com/office/powerpoint/2010/main" val="33013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Last Lecture</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400" dirty="0"/>
              <a:t>Principal Component Analysis</a:t>
            </a:r>
          </a:p>
          <a:p>
            <a:pPr marL="0" indent="0">
              <a:buNone/>
            </a:pPr>
            <a:r>
              <a:rPr lang="en-US" sz="2400" dirty="0"/>
              <a:t>Widely used ML technique for dimensionality reduction.</a:t>
            </a:r>
          </a:p>
          <a:p>
            <a:pPr>
              <a:lnSpc>
                <a:spcPct val="150000"/>
              </a:lnSpc>
            </a:pPr>
            <a:r>
              <a:rPr lang="en-US" sz="2400" dirty="0"/>
              <a:t>What it does</a:t>
            </a:r>
          </a:p>
          <a:p>
            <a:pPr>
              <a:lnSpc>
                <a:spcPct val="150000"/>
              </a:lnSpc>
            </a:pPr>
            <a:r>
              <a:rPr lang="en-US" sz="2400" dirty="0"/>
              <a:t>How it is used in practice. </a:t>
            </a:r>
          </a:p>
          <a:p>
            <a:pPr>
              <a:lnSpc>
                <a:spcPct val="150000"/>
              </a:lnSpc>
            </a:pPr>
            <a:r>
              <a:rPr lang="en-US" sz="2400" dirty="0"/>
              <a:t>The algebra behind it. </a:t>
            </a:r>
          </a:p>
          <a:p>
            <a:pPr>
              <a:lnSpc>
                <a:spcPct val="150000"/>
              </a:lnSpc>
            </a:pPr>
            <a:r>
              <a:rPr lang="en-US" sz="2400" dirty="0"/>
              <a:t>Excel applications and R script.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a:t>
            </a:fld>
            <a:endParaRPr lang="en-US" altLang="en-US" dirty="0"/>
          </a:p>
        </p:txBody>
      </p:sp>
    </p:spTree>
    <p:extLst>
      <p:ext uri="{BB962C8B-B14F-4D97-AF65-F5344CB8AC3E}">
        <p14:creationId xmlns:p14="http://schemas.microsoft.com/office/powerpoint/2010/main" val="155753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30</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K = 3, we decide. </a:t>
            </a:r>
          </a:p>
          <a:p>
            <a:pPr marL="0" indent="0">
              <a:buNone/>
            </a:pPr>
            <a:r>
              <a:rPr lang="en-US" sz="2400" dirty="0"/>
              <a:t>Then, the first step is to </a:t>
            </a:r>
            <a:r>
              <a:rPr lang="en-US" sz="2400" b="1" dirty="0"/>
              <a:t>randomly choose 3 </a:t>
            </a:r>
            <a:r>
              <a:rPr lang="en-US" sz="2400" u="sng" dirty="0"/>
              <a:t>observations</a:t>
            </a:r>
            <a:r>
              <a:rPr lang="en-US" sz="2400" dirty="0"/>
              <a:t>.</a:t>
            </a:r>
          </a:p>
          <a:p>
            <a:pPr marL="0" indent="0">
              <a:buNone/>
            </a:pPr>
            <a:r>
              <a:rPr lang="en-US" sz="2400" dirty="0"/>
              <a:t>Assign each observation to the closest of these “centroids”.</a:t>
            </a:r>
          </a:p>
        </p:txBody>
      </p:sp>
      <p:pic>
        <p:nvPicPr>
          <p:cNvPr id="5" name="Picture 4" descr="Chart, scatter chart&#10;&#10;Description automatically generated">
            <a:extLst>
              <a:ext uri="{FF2B5EF4-FFF2-40B4-BE49-F238E27FC236}">
                <a16:creationId xmlns:a16="http://schemas.microsoft.com/office/drawing/2014/main" id="{258EFA87-0983-9DA6-5886-313A981090BE}"/>
              </a:ext>
            </a:extLst>
          </p:cNvPr>
          <p:cNvPicPr>
            <a:picLocks noChangeAspect="1"/>
          </p:cNvPicPr>
          <p:nvPr/>
        </p:nvPicPr>
        <p:blipFill>
          <a:blip r:embed="rId2"/>
          <a:stretch>
            <a:fillRect/>
          </a:stretch>
        </p:blipFill>
        <p:spPr>
          <a:xfrm>
            <a:off x="1868128" y="2590800"/>
            <a:ext cx="5486400" cy="3657600"/>
          </a:xfrm>
          <a:prstGeom prst="rect">
            <a:avLst/>
          </a:prstGeom>
        </p:spPr>
      </p:pic>
    </p:spTree>
    <p:extLst>
      <p:ext uri="{BB962C8B-B14F-4D97-AF65-F5344CB8AC3E}">
        <p14:creationId xmlns:p14="http://schemas.microsoft.com/office/powerpoint/2010/main" val="584039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31</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K = 3 we decided. </a:t>
            </a:r>
          </a:p>
          <a:p>
            <a:pPr marL="0" indent="0">
              <a:buNone/>
            </a:pPr>
            <a:r>
              <a:rPr lang="en-US" sz="2400" dirty="0"/>
              <a:t>Then, the first step is to randomly choose 3 observations.</a:t>
            </a:r>
          </a:p>
          <a:p>
            <a:pPr marL="0" indent="0">
              <a:buNone/>
            </a:pPr>
            <a:r>
              <a:rPr lang="en-US" sz="2400" b="1" dirty="0"/>
              <a:t>Assign</a:t>
            </a:r>
            <a:r>
              <a:rPr lang="en-US" sz="2400" dirty="0"/>
              <a:t> each observation to the </a:t>
            </a:r>
            <a:r>
              <a:rPr lang="en-US" sz="2400" b="1" dirty="0"/>
              <a:t>closest</a:t>
            </a:r>
            <a:r>
              <a:rPr lang="en-US" sz="2400" dirty="0"/>
              <a:t> of these “centroids”.</a:t>
            </a:r>
          </a:p>
        </p:txBody>
      </p:sp>
      <p:pic>
        <p:nvPicPr>
          <p:cNvPr id="5" name="Picture 4" descr="Chart, scatter chart&#10;&#10;Description automatically generated">
            <a:extLst>
              <a:ext uri="{FF2B5EF4-FFF2-40B4-BE49-F238E27FC236}">
                <a16:creationId xmlns:a16="http://schemas.microsoft.com/office/drawing/2014/main" id="{258EFA87-0983-9DA6-5886-313A981090BE}"/>
              </a:ext>
            </a:extLst>
          </p:cNvPr>
          <p:cNvPicPr>
            <a:picLocks noChangeAspect="1"/>
          </p:cNvPicPr>
          <p:nvPr/>
        </p:nvPicPr>
        <p:blipFill>
          <a:blip r:embed="rId2"/>
          <a:stretch>
            <a:fillRect/>
          </a:stretch>
        </p:blipFill>
        <p:spPr>
          <a:xfrm>
            <a:off x="1868128" y="2590800"/>
            <a:ext cx="5486400" cy="3657600"/>
          </a:xfrm>
          <a:prstGeom prst="rect">
            <a:avLst/>
          </a:prstGeom>
        </p:spPr>
      </p:pic>
      <p:grpSp>
        <p:nvGrpSpPr>
          <p:cNvPr id="9" name="Group 8">
            <a:extLst>
              <a:ext uri="{FF2B5EF4-FFF2-40B4-BE49-F238E27FC236}">
                <a16:creationId xmlns:a16="http://schemas.microsoft.com/office/drawing/2014/main" id="{8E9B7D28-E0E2-7472-181F-58E301DAA03D}"/>
              </a:ext>
            </a:extLst>
          </p:cNvPr>
          <p:cNvGrpSpPr/>
          <p:nvPr/>
        </p:nvGrpSpPr>
        <p:grpSpPr>
          <a:xfrm>
            <a:off x="3421626" y="3018503"/>
            <a:ext cx="540774" cy="278289"/>
            <a:chOff x="3421626" y="3018503"/>
            <a:chExt cx="540774" cy="278289"/>
          </a:xfrm>
        </p:grpSpPr>
        <p:cxnSp>
          <p:nvCxnSpPr>
            <p:cNvPr id="11" name="Straight Arrow Connector 10">
              <a:extLst>
                <a:ext uri="{FF2B5EF4-FFF2-40B4-BE49-F238E27FC236}">
                  <a16:creationId xmlns:a16="http://schemas.microsoft.com/office/drawing/2014/main" id="{13223AFE-C600-00B1-B941-8B9DACE3D2F5}"/>
                </a:ext>
              </a:extLst>
            </p:cNvPr>
            <p:cNvCxnSpPr/>
            <p:nvPr/>
          </p:nvCxnSpPr>
          <p:spPr bwMode="auto">
            <a:xfrm flipH="1" flipV="1">
              <a:off x="3421626" y="3018503"/>
              <a:ext cx="540774" cy="786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TextBox 41">
              <a:extLst>
                <a:ext uri="{FF2B5EF4-FFF2-40B4-BE49-F238E27FC236}">
                  <a16:creationId xmlns:a16="http://schemas.microsoft.com/office/drawing/2014/main" id="{459DF116-C36D-44C9-BB42-269D2F419A45}"/>
                </a:ext>
              </a:extLst>
            </p:cNvPr>
            <p:cNvSpPr txBox="1"/>
            <p:nvPr/>
          </p:nvSpPr>
          <p:spPr>
            <a:xfrm>
              <a:off x="3563612" y="3035182"/>
              <a:ext cx="256802" cy="261610"/>
            </a:xfrm>
            <a:prstGeom prst="rect">
              <a:avLst/>
            </a:prstGeom>
            <a:noFill/>
          </p:spPr>
          <p:txBody>
            <a:bodyPr wrap="none" rtlCol="0">
              <a:spAutoFit/>
            </a:bodyPr>
            <a:lstStyle/>
            <a:p>
              <a:r>
                <a:rPr lang="en-US" sz="1100" dirty="0"/>
                <a:t>1</a:t>
              </a:r>
              <a:endParaRPr sz="1100" dirty="0"/>
            </a:p>
          </p:txBody>
        </p:sp>
      </p:grpSp>
      <p:grpSp>
        <p:nvGrpSpPr>
          <p:cNvPr id="10" name="Group 9">
            <a:extLst>
              <a:ext uri="{FF2B5EF4-FFF2-40B4-BE49-F238E27FC236}">
                <a16:creationId xmlns:a16="http://schemas.microsoft.com/office/drawing/2014/main" id="{54FE1D44-D3EB-883B-1DDC-6C98C36FEDD1}"/>
              </a:ext>
            </a:extLst>
          </p:cNvPr>
          <p:cNvGrpSpPr/>
          <p:nvPr/>
        </p:nvGrpSpPr>
        <p:grpSpPr>
          <a:xfrm>
            <a:off x="4129548" y="3165987"/>
            <a:ext cx="660088" cy="353961"/>
            <a:chOff x="4129548" y="3165987"/>
            <a:chExt cx="660088" cy="353961"/>
          </a:xfrm>
        </p:grpSpPr>
        <p:cxnSp>
          <p:nvCxnSpPr>
            <p:cNvPr id="39" name="Straight Arrow Connector 38">
              <a:extLst>
                <a:ext uri="{FF2B5EF4-FFF2-40B4-BE49-F238E27FC236}">
                  <a16:creationId xmlns:a16="http://schemas.microsoft.com/office/drawing/2014/main" id="{6ECFDBED-4FA3-C384-A1A6-AEBB89AC52D8}"/>
                </a:ext>
              </a:extLst>
            </p:cNvPr>
            <p:cNvCxnSpPr>
              <a:cxnSpLocks/>
            </p:cNvCxnSpPr>
            <p:nvPr/>
          </p:nvCxnSpPr>
          <p:spPr bwMode="auto">
            <a:xfrm>
              <a:off x="4129548" y="3165987"/>
              <a:ext cx="530942" cy="35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99569B4E-B80C-62B9-24B3-D4F46C273BBA}"/>
                </a:ext>
              </a:extLst>
            </p:cNvPr>
            <p:cNvSpPr txBox="1"/>
            <p:nvPr/>
          </p:nvSpPr>
          <p:spPr>
            <a:xfrm>
              <a:off x="4353298" y="3167390"/>
              <a:ext cx="436338" cy="261610"/>
            </a:xfrm>
            <a:prstGeom prst="rect">
              <a:avLst/>
            </a:prstGeom>
            <a:noFill/>
          </p:spPr>
          <p:txBody>
            <a:bodyPr wrap="none" rtlCol="0">
              <a:spAutoFit/>
            </a:bodyPr>
            <a:lstStyle/>
            <a:p>
              <a:r>
                <a:rPr lang="en-US" sz="1100" dirty="0"/>
                <a:t>1.15</a:t>
              </a:r>
              <a:endParaRPr sz="1100" dirty="0"/>
            </a:p>
          </p:txBody>
        </p:sp>
      </p:grpSp>
      <p:grpSp>
        <p:nvGrpSpPr>
          <p:cNvPr id="12" name="Group 11">
            <a:extLst>
              <a:ext uri="{FF2B5EF4-FFF2-40B4-BE49-F238E27FC236}">
                <a16:creationId xmlns:a16="http://schemas.microsoft.com/office/drawing/2014/main" id="{DA7A26A8-B775-AB77-C31B-FE49E4D9AB4C}"/>
              </a:ext>
            </a:extLst>
          </p:cNvPr>
          <p:cNvGrpSpPr/>
          <p:nvPr/>
        </p:nvGrpSpPr>
        <p:grpSpPr>
          <a:xfrm>
            <a:off x="195943" y="3018503"/>
            <a:ext cx="2916549" cy="1477328"/>
            <a:chOff x="195943" y="3018503"/>
            <a:chExt cx="2916549" cy="1477328"/>
          </a:xfrm>
        </p:grpSpPr>
        <p:sp>
          <p:nvSpPr>
            <p:cNvPr id="3" name="TextBox 2">
              <a:extLst>
                <a:ext uri="{FF2B5EF4-FFF2-40B4-BE49-F238E27FC236}">
                  <a16:creationId xmlns:a16="http://schemas.microsoft.com/office/drawing/2014/main" id="{C4F69519-5C40-3328-C21E-325FA111D9EA}"/>
                </a:ext>
              </a:extLst>
            </p:cNvPr>
            <p:cNvSpPr txBox="1"/>
            <p:nvPr/>
          </p:nvSpPr>
          <p:spPr>
            <a:xfrm>
              <a:off x="195943" y="3018503"/>
              <a:ext cx="1530199" cy="1477328"/>
            </a:xfrm>
            <a:prstGeom prst="rect">
              <a:avLst/>
            </a:prstGeom>
            <a:noFill/>
          </p:spPr>
          <p:txBody>
            <a:bodyPr wrap="square" rtlCol="0">
              <a:spAutoFit/>
            </a:bodyPr>
            <a:lstStyle/>
            <a:p>
              <a:r>
                <a:rPr lang="en-US" dirty="0">
                  <a:solidFill>
                    <a:schemeClr val="accent6"/>
                  </a:solidFill>
                </a:rPr>
                <a:t>1&lt;1.15</a:t>
              </a:r>
            </a:p>
            <a:p>
              <a:r>
                <a:rPr lang="en-US" dirty="0">
                  <a:solidFill>
                    <a:schemeClr val="accent6"/>
                  </a:solidFill>
                </a:rPr>
                <a:t>So, this is the closest </a:t>
              </a:r>
              <a:r>
                <a:rPr lang="en-US" dirty="0" err="1">
                  <a:solidFill>
                    <a:schemeClr val="accent6"/>
                  </a:solidFill>
                </a:rPr>
                <a:t>inital</a:t>
              </a:r>
              <a:r>
                <a:rPr lang="en-US" dirty="0">
                  <a:solidFill>
                    <a:schemeClr val="accent6"/>
                  </a:solidFill>
                </a:rPr>
                <a:t> “centroid” to point A.</a:t>
              </a:r>
              <a:endParaRPr dirty="0">
                <a:solidFill>
                  <a:schemeClr val="accent6"/>
                </a:solidFill>
              </a:endParaRPr>
            </a:p>
          </p:txBody>
        </p:sp>
        <p:cxnSp>
          <p:nvCxnSpPr>
            <p:cNvPr id="7" name="Curved Connector 6">
              <a:extLst>
                <a:ext uri="{FF2B5EF4-FFF2-40B4-BE49-F238E27FC236}">
                  <a16:creationId xmlns:a16="http://schemas.microsoft.com/office/drawing/2014/main" id="{B636220F-38AB-DCCE-58E6-3892992EC425}"/>
                </a:ext>
              </a:extLst>
            </p:cNvPr>
            <p:cNvCxnSpPr>
              <a:cxnSpLocks/>
            </p:cNvCxnSpPr>
            <p:nvPr/>
          </p:nvCxnSpPr>
          <p:spPr bwMode="auto">
            <a:xfrm flipV="1">
              <a:off x="1726142" y="3018503"/>
              <a:ext cx="1386350" cy="501445"/>
            </a:xfrm>
            <a:prstGeom prst="curvedConnector3">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 name="TextBox 12">
            <a:extLst>
              <a:ext uri="{FF2B5EF4-FFF2-40B4-BE49-F238E27FC236}">
                <a16:creationId xmlns:a16="http://schemas.microsoft.com/office/drawing/2014/main" id="{07C2A674-0E39-8C93-E642-49CCDD3E4DD3}"/>
              </a:ext>
            </a:extLst>
          </p:cNvPr>
          <p:cNvSpPr txBox="1"/>
          <p:nvPr/>
        </p:nvSpPr>
        <p:spPr>
          <a:xfrm>
            <a:off x="3992511" y="2796655"/>
            <a:ext cx="223750" cy="369332"/>
          </a:xfrm>
          <a:prstGeom prst="rect">
            <a:avLst/>
          </a:prstGeom>
          <a:noFill/>
        </p:spPr>
        <p:txBody>
          <a:bodyPr wrap="square" rtlCol="0">
            <a:spAutoFit/>
          </a:bodyPr>
          <a:lstStyle/>
          <a:p>
            <a:r>
              <a:rPr lang="en-US" dirty="0">
                <a:solidFill>
                  <a:schemeClr val="accent6"/>
                </a:solidFill>
              </a:rPr>
              <a:t>A</a:t>
            </a:r>
            <a:endParaRPr dirty="0">
              <a:solidFill>
                <a:schemeClr val="accent6"/>
              </a:solidFill>
            </a:endParaRPr>
          </a:p>
        </p:txBody>
      </p:sp>
    </p:spTree>
    <p:extLst>
      <p:ext uri="{BB962C8B-B14F-4D97-AF65-F5344CB8AC3E}">
        <p14:creationId xmlns:p14="http://schemas.microsoft.com/office/powerpoint/2010/main" val="62699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32</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K = 3 we decided. </a:t>
            </a:r>
          </a:p>
          <a:p>
            <a:pPr marL="0" indent="0">
              <a:buNone/>
            </a:pPr>
            <a:r>
              <a:rPr lang="en-US" sz="2400" dirty="0"/>
              <a:t>Then, the first step is to randomly choose 3 observations.</a:t>
            </a:r>
          </a:p>
          <a:p>
            <a:pPr marL="0" indent="0">
              <a:buNone/>
            </a:pPr>
            <a:r>
              <a:rPr lang="en-US" sz="2400" b="1" dirty="0"/>
              <a:t>Assign</a:t>
            </a:r>
            <a:r>
              <a:rPr lang="en-US" sz="2400" dirty="0"/>
              <a:t> each observation to the </a:t>
            </a:r>
            <a:r>
              <a:rPr lang="en-US" sz="2400" b="1" dirty="0"/>
              <a:t>closest</a:t>
            </a:r>
            <a:r>
              <a:rPr lang="en-US" sz="2400" dirty="0"/>
              <a:t> of these “centroids”.</a:t>
            </a:r>
          </a:p>
        </p:txBody>
      </p:sp>
      <p:pic>
        <p:nvPicPr>
          <p:cNvPr id="5" name="Picture 4" descr="Chart, scatter chart&#10;&#10;Description automatically generated">
            <a:extLst>
              <a:ext uri="{FF2B5EF4-FFF2-40B4-BE49-F238E27FC236}">
                <a16:creationId xmlns:a16="http://schemas.microsoft.com/office/drawing/2014/main" id="{258EFA87-0983-9DA6-5886-313A981090BE}"/>
              </a:ext>
            </a:extLst>
          </p:cNvPr>
          <p:cNvPicPr>
            <a:picLocks noChangeAspect="1"/>
          </p:cNvPicPr>
          <p:nvPr/>
        </p:nvPicPr>
        <p:blipFill>
          <a:blip r:embed="rId2"/>
          <a:stretch>
            <a:fillRect/>
          </a:stretch>
        </p:blipFill>
        <p:spPr>
          <a:xfrm>
            <a:off x="1868128" y="2590800"/>
            <a:ext cx="5486400" cy="3657600"/>
          </a:xfrm>
          <a:prstGeom prst="rect">
            <a:avLst/>
          </a:prstGeom>
        </p:spPr>
      </p:pic>
      <p:cxnSp>
        <p:nvCxnSpPr>
          <p:cNvPr id="11" name="Straight Arrow Connector 10">
            <a:extLst>
              <a:ext uri="{FF2B5EF4-FFF2-40B4-BE49-F238E27FC236}">
                <a16:creationId xmlns:a16="http://schemas.microsoft.com/office/drawing/2014/main" id="{13223AFE-C600-00B1-B941-8B9DACE3D2F5}"/>
              </a:ext>
            </a:extLst>
          </p:cNvPr>
          <p:cNvCxnSpPr/>
          <p:nvPr/>
        </p:nvCxnSpPr>
        <p:spPr bwMode="auto">
          <a:xfrm flipH="1" flipV="1">
            <a:off x="3421626" y="3018503"/>
            <a:ext cx="540774" cy="786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53CEB1D5-F991-02BE-6A7C-E56BA9907165}"/>
              </a:ext>
            </a:extLst>
          </p:cNvPr>
          <p:cNvCxnSpPr>
            <a:cxnSpLocks/>
          </p:cNvCxnSpPr>
          <p:nvPr/>
        </p:nvCxnSpPr>
        <p:spPr bwMode="auto">
          <a:xfrm flipV="1">
            <a:off x="2470354" y="3097161"/>
            <a:ext cx="774291" cy="18681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Connector 17">
            <a:extLst>
              <a:ext uri="{FF2B5EF4-FFF2-40B4-BE49-F238E27FC236}">
                <a16:creationId xmlns:a16="http://schemas.microsoft.com/office/drawing/2014/main" id="{2B9E3319-90AF-347E-2BA8-62124B0C234D}"/>
              </a:ext>
            </a:extLst>
          </p:cNvPr>
          <p:cNvCxnSpPr>
            <a:cxnSpLocks/>
          </p:cNvCxnSpPr>
          <p:nvPr/>
        </p:nvCxnSpPr>
        <p:spPr bwMode="auto">
          <a:xfrm flipH="1">
            <a:off x="2546555" y="3018503"/>
            <a:ext cx="1710813" cy="228108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64646D56-1A8C-0B5D-3C01-C28A19656136}"/>
              </a:ext>
            </a:extLst>
          </p:cNvPr>
          <p:cNvCxnSpPr>
            <a:cxnSpLocks/>
          </p:cNvCxnSpPr>
          <p:nvPr/>
        </p:nvCxnSpPr>
        <p:spPr bwMode="auto">
          <a:xfrm flipV="1">
            <a:off x="3923072" y="3574025"/>
            <a:ext cx="687028" cy="1868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Connector 25">
            <a:extLst>
              <a:ext uri="{FF2B5EF4-FFF2-40B4-BE49-F238E27FC236}">
                <a16:creationId xmlns:a16="http://schemas.microsoft.com/office/drawing/2014/main" id="{1037162B-CE30-D8B2-A298-B2F3CB10714A}"/>
              </a:ext>
            </a:extLst>
          </p:cNvPr>
          <p:cNvCxnSpPr>
            <a:cxnSpLocks/>
          </p:cNvCxnSpPr>
          <p:nvPr/>
        </p:nvCxnSpPr>
        <p:spPr bwMode="auto">
          <a:xfrm flipH="1">
            <a:off x="3615199" y="4316362"/>
            <a:ext cx="2548705" cy="111104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481A6F90-48A5-DD15-AA37-92B168CABA5E}"/>
              </a:ext>
            </a:extLst>
          </p:cNvPr>
          <p:cNvCxnSpPr>
            <a:cxnSpLocks/>
          </p:cNvCxnSpPr>
          <p:nvPr/>
        </p:nvCxnSpPr>
        <p:spPr bwMode="auto">
          <a:xfrm flipH="1" flipV="1">
            <a:off x="4807973" y="3640394"/>
            <a:ext cx="737421" cy="8824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F3875D33-7ED6-1EF5-9124-89D4C3813A00}"/>
              </a:ext>
            </a:extLst>
          </p:cNvPr>
          <p:cNvCxnSpPr>
            <a:cxnSpLocks/>
          </p:cNvCxnSpPr>
          <p:nvPr/>
        </p:nvCxnSpPr>
        <p:spPr bwMode="auto">
          <a:xfrm>
            <a:off x="5288065" y="4790765"/>
            <a:ext cx="1024245" cy="7718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18EEDC96-1A30-5604-B94E-A8C9DAAA6C96}"/>
              </a:ext>
            </a:extLst>
          </p:cNvPr>
          <p:cNvCxnSpPr>
            <a:cxnSpLocks/>
          </p:cNvCxnSpPr>
          <p:nvPr/>
        </p:nvCxnSpPr>
        <p:spPr bwMode="auto">
          <a:xfrm>
            <a:off x="4698513" y="5073445"/>
            <a:ext cx="1548580" cy="4989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150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33</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Then, identify the actual </a:t>
            </a:r>
            <a:r>
              <a:rPr lang="en-US" sz="2400" b="1" dirty="0"/>
              <a:t>centroids</a:t>
            </a:r>
            <a:r>
              <a:rPr lang="en-US" sz="2400" dirty="0"/>
              <a:t> of each of the first set of clusters. </a:t>
            </a:r>
          </a:p>
          <a:p>
            <a:pPr marL="0" indent="0">
              <a:buNone/>
            </a:pPr>
            <a:r>
              <a:rPr lang="en-US" sz="2400" dirty="0"/>
              <a:t>Next, </a:t>
            </a:r>
            <a:r>
              <a:rPr lang="en-US" sz="2400" b="1" dirty="0"/>
              <a:t>reassign</a:t>
            </a:r>
            <a:r>
              <a:rPr lang="en-US" sz="2400" dirty="0"/>
              <a:t> the observations to their closest centroids.</a:t>
            </a:r>
          </a:p>
        </p:txBody>
      </p:sp>
      <p:pic>
        <p:nvPicPr>
          <p:cNvPr id="4" name="Picture 3" descr="Chart, scatter chart&#10;&#10;Description automatically generated">
            <a:extLst>
              <a:ext uri="{FF2B5EF4-FFF2-40B4-BE49-F238E27FC236}">
                <a16:creationId xmlns:a16="http://schemas.microsoft.com/office/drawing/2014/main" id="{DAF8DBA5-688C-6D8F-7A81-7E714D04557A}"/>
              </a:ext>
            </a:extLst>
          </p:cNvPr>
          <p:cNvPicPr>
            <a:picLocks noChangeAspect="1"/>
          </p:cNvPicPr>
          <p:nvPr/>
        </p:nvPicPr>
        <p:blipFill>
          <a:blip r:embed="rId2"/>
          <a:stretch>
            <a:fillRect/>
          </a:stretch>
        </p:blipFill>
        <p:spPr>
          <a:xfrm>
            <a:off x="1866900" y="2590800"/>
            <a:ext cx="5486400" cy="3657600"/>
          </a:xfrm>
          <a:prstGeom prst="rect">
            <a:avLst/>
          </a:prstGeom>
        </p:spPr>
      </p:pic>
      <p:cxnSp>
        <p:nvCxnSpPr>
          <p:cNvPr id="7" name="Straight Arrow Connector 6">
            <a:extLst>
              <a:ext uri="{FF2B5EF4-FFF2-40B4-BE49-F238E27FC236}">
                <a16:creationId xmlns:a16="http://schemas.microsoft.com/office/drawing/2014/main" id="{CE5665B3-ED97-7E2E-E7A4-22A62BC1DD71}"/>
              </a:ext>
            </a:extLst>
          </p:cNvPr>
          <p:cNvCxnSpPr>
            <a:cxnSpLocks/>
          </p:cNvCxnSpPr>
          <p:nvPr/>
        </p:nvCxnSpPr>
        <p:spPr bwMode="auto">
          <a:xfrm flipH="1">
            <a:off x="3342967" y="3730471"/>
            <a:ext cx="353961" cy="0"/>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AACF1211-6AC4-1103-3E7C-9DBA8E9691CA}"/>
              </a:ext>
            </a:extLst>
          </p:cNvPr>
          <p:cNvCxnSpPr>
            <a:cxnSpLocks/>
          </p:cNvCxnSpPr>
          <p:nvPr/>
        </p:nvCxnSpPr>
        <p:spPr bwMode="auto">
          <a:xfrm flipV="1">
            <a:off x="2536723" y="4419600"/>
            <a:ext cx="1406012" cy="58501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065ECC4-5CBA-A977-B3AF-14A62360B867}"/>
              </a:ext>
            </a:extLst>
          </p:cNvPr>
          <p:cNvCxnSpPr>
            <a:cxnSpLocks/>
          </p:cNvCxnSpPr>
          <p:nvPr/>
        </p:nvCxnSpPr>
        <p:spPr bwMode="auto">
          <a:xfrm flipH="1">
            <a:off x="5475338" y="4640826"/>
            <a:ext cx="79888" cy="530941"/>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3" name="Curved Right Arrow 12">
            <a:extLst>
              <a:ext uri="{FF2B5EF4-FFF2-40B4-BE49-F238E27FC236}">
                <a16:creationId xmlns:a16="http://schemas.microsoft.com/office/drawing/2014/main" id="{C4AAF9E0-5237-B999-FB4D-ADF56ED89400}"/>
              </a:ext>
            </a:extLst>
          </p:cNvPr>
          <p:cNvSpPr/>
          <p:nvPr/>
        </p:nvSpPr>
        <p:spPr bwMode="auto">
          <a:xfrm>
            <a:off x="2842054" y="3113903"/>
            <a:ext cx="308919" cy="61656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Verdana" pitchFamily="-105" charset="0"/>
            </a:endParaRPr>
          </a:p>
        </p:txBody>
      </p:sp>
      <p:sp>
        <p:nvSpPr>
          <p:cNvPr id="15" name="Curved Down Arrow 14">
            <a:extLst>
              <a:ext uri="{FF2B5EF4-FFF2-40B4-BE49-F238E27FC236}">
                <a16:creationId xmlns:a16="http://schemas.microsoft.com/office/drawing/2014/main" id="{372AB0D3-B68F-2297-D53B-BAEC808440CB}"/>
              </a:ext>
            </a:extLst>
          </p:cNvPr>
          <p:cNvSpPr/>
          <p:nvPr/>
        </p:nvSpPr>
        <p:spPr bwMode="auto">
          <a:xfrm rot="8929286">
            <a:off x="4164803" y="4177176"/>
            <a:ext cx="1214963" cy="325670"/>
          </a:xfrm>
          <a:prstGeom prst="curvedDownArrow">
            <a:avLst>
              <a:gd name="adj1" fmla="val 25000"/>
              <a:gd name="adj2" fmla="val 40156"/>
              <a:gd name="adj3" fmla="val 2986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
        <p:nvSpPr>
          <p:cNvPr id="16" name="Curved Left Arrow 15">
            <a:extLst>
              <a:ext uri="{FF2B5EF4-FFF2-40B4-BE49-F238E27FC236}">
                <a16:creationId xmlns:a16="http://schemas.microsoft.com/office/drawing/2014/main" id="{8ED5D37A-3305-B39A-0CE3-F7CE89C31216}"/>
              </a:ext>
            </a:extLst>
          </p:cNvPr>
          <p:cNvSpPr/>
          <p:nvPr/>
        </p:nvSpPr>
        <p:spPr bwMode="auto">
          <a:xfrm rot="587400">
            <a:off x="5654243" y="4591398"/>
            <a:ext cx="239929" cy="697294"/>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cxnSp>
        <p:nvCxnSpPr>
          <p:cNvPr id="17" name="Straight Arrow Connector 16">
            <a:extLst>
              <a:ext uri="{FF2B5EF4-FFF2-40B4-BE49-F238E27FC236}">
                <a16:creationId xmlns:a16="http://schemas.microsoft.com/office/drawing/2014/main" id="{D7AFFCCD-3DF1-3305-5A4B-4DD009CA8185}"/>
              </a:ext>
            </a:extLst>
          </p:cNvPr>
          <p:cNvCxnSpPr>
            <a:cxnSpLocks/>
          </p:cNvCxnSpPr>
          <p:nvPr/>
        </p:nvCxnSpPr>
        <p:spPr bwMode="auto">
          <a:xfrm>
            <a:off x="3809119" y="3772058"/>
            <a:ext cx="236225" cy="52602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cxnSp>
        <p:nvCxnSpPr>
          <p:cNvPr id="23" name="Straight Arrow Connector 22">
            <a:extLst>
              <a:ext uri="{FF2B5EF4-FFF2-40B4-BE49-F238E27FC236}">
                <a16:creationId xmlns:a16="http://schemas.microsoft.com/office/drawing/2014/main" id="{D81A3E87-F703-2C92-C61A-01CAFE29C9D3}"/>
              </a:ext>
            </a:extLst>
          </p:cNvPr>
          <p:cNvCxnSpPr>
            <a:cxnSpLocks/>
          </p:cNvCxnSpPr>
          <p:nvPr/>
        </p:nvCxnSpPr>
        <p:spPr bwMode="auto">
          <a:xfrm flipV="1">
            <a:off x="2460691" y="3782525"/>
            <a:ext cx="755057" cy="115081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5" name="Straight Arrow Connector 24">
            <a:extLst>
              <a:ext uri="{FF2B5EF4-FFF2-40B4-BE49-F238E27FC236}">
                <a16:creationId xmlns:a16="http://schemas.microsoft.com/office/drawing/2014/main" id="{F7453C20-7128-60F2-DBCF-B9117BC247CE}"/>
              </a:ext>
            </a:extLst>
          </p:cNvPr>
          <p:cNvCxnSpPr>
            <a:cxnSpLocks/>
          </p:cNvCxnSpPr>
          <p:nvPr/>
        </p:nvCxnSpPr>
        <p:spPr bwMode="auto">
          <a:xfrm flipH="1" flipV="1">
            <a:off x="4195115" y="4419600"/>
            <a:ext cx="1268299" cy="66567"/>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spTree>
    <p:extLst>
      <p:ext uri="{BB962C8B-B14F-4D97-AF65-F5344CB8AC3E}">
        <p14:creationId xmlns:p14="http://schemas.microsoft.com/office/powerpoint/2010/main" val="238363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0" nodeType="clickEffect">
                                  <p:stCondLst>
                                    <p:cond delay="0"/>
                                  </p:stCondLst>
                                  <p:childTnLst>
                                    <p:animEffect transition="out" filter="blinds(horizontal)">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animBg="1"/>
      <p:bldP spid="1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34</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b="1" dirty="0"/>
              <a:t>Repeat</a:t>
            </a:r>
            <a:r>
              <a:rPr lang="en-US" sz="2400" dirty="0"/>
              <a:t>: identify the centroids of each of the 2</a:t>
            </a:r>
            <a:r>
              <a:rPr lang="en-US" sz="2400" baseline="30000" dirty="0"/>
              <a:t>nd</a:t>
            </a:r>
            <a:r>
              <a:rPr lang="en-US" sz="2400" dirty="0"/>
              <a:t> set of clusters. Then, reassign the observations to their closest centroids.</a:t>
            </a:r>
          </a:p>
        </p:txBody>
      </p:sp>
      <p:pic>
        <p:nvPicPr>
          <p:cNvPr id="5" name="Picture 4" descr="Chart, scatter chart&#10;&#10;Description automatically generated">
            <a:extLst>
              <a:ext uri="{FF2B5EF4-FFF2-40B4-BE49-F238E27FC236}">
                <a16:creationId xmlns:a16="http://schemas.microsoft.com/office/drawing/2014/main" id="{35174B03-DB79-7B05-261D-79260FDBD554}"/>
              </a:ext>
            </a:extLst>
          </p:cNvPr>
          <p:cNvPicPr>
            <a:picLocks noChangeAspect="1"/>
          </p:cNvPicPr>
          <p:nvPr/>
        </p:nvPicPr>
        <p:blipFill>
          <a:blip r:embed="rId2"/>
          <a:stretch>
            <a:fillRect/>
          </a:stretch>
        </p:blipFill>
        <p:spPr>
          <a:xfrm>
            <a:off x="1866900" y="2590800"/>
            <a:ext cx="5486400" cy="3657600"/>
          </a:xfrm>
          <a:prstGeom prst="rect">
            <a:avLst/>
          </a:prstGeom>
        </p:spPr>
      </p:pic>
      <p:cxnSp>
        <p:nvCxnSpPr>
          <p:cNvPr id="8" name="Straight Arrow Connector 7">
            <a:extLst>
              <a:ext uri="{FF2B5EF4-FFF2-40B4-BE49-F238E27FC236}">
                <a16:creationId xmlns:a16="http://schemas.microsoft.com/office/drawing/2014/main" id="{7A186B16-A336-9D97-FBE6-9BC480FF4379}"/>
              </a:ext>
            </a:extLst>
          </p:cNvPr>
          <p:cNvCxnSpPr>
            <a:cxnSpLocks/>
          </p:cNvCxnSpPr>
          <p:nvPr/>
        </p:nvCxnSpPr>
        <p:spPr bwMode="auto">
          <a:xfrm flipH="1">
            <a:off x="3883741" y="3533825"/>
            <a:ext cx="76691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574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35</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b="1" dirty="0"/>
              <a:t>Repeat</a:t>
            </a:r>
            <a:r>
              <a:rPr lang="en-US" sz="2400" dirty="0"/>
              <a:t>: identify the centroids of each of the 3</a:t>
            </a:r>
            <a:r>
              <a:rPr lang="en-US" sz="2400" baseline="30000" dirty="0"/>
              <a:t>rd</a:t>
            </a:r>
            <a:r>
              <a:rPr lang="en-US" sz="2400" dirty="0"/>
              <a:t> set of clusters. Then, reassign the observations to their closest centroids.</a:t>
            </a:r>
          </a:p>
        </p:txBody>
      </p:sp>
      <p:pic>
        <p:nvPicPr>
          <p:cNvPr id="4" name="Picture 3" descr="Chart, scatter chart&#10;&#10;Description automatically generated">
            <a:extLst>
              <a:ext uri="{FF2B5EF4-FFF2-40B4-BE49-F238E27FC236}">
                <a16:creationId xmlns:a16="http://schemas.microsoft.com/office/drawing/2014/main" id="{3997DAA5-30C2-4445-7DD5-DBAC1367295F}"/>
              </a:ext>
            </a:extLst>
          </p:cNvPr>
          <p:cNvPicPr>
            <a:picLocks noChangeAspect="1"/>
          </p:cNvPicPr>
          <p:nvPr/>
        </p:nvPicPr>
        <p:blipFill>
          <a:blip r:embed="rId2"/>
          <a:stretch>
            <a:fillRect/>
          </a:stretch>
        </p:blipFill>
        <p:spPr>
          <a:xfrm>
            <a:off x="1866900" y="2590800"/>
            <a:ext cx="5486400" cy="3657600"/>
          </a:xfrm>
          <a:prstGeom prst="rect">
            <a:avLst/>
          </a:prstGeom>
        </p:spPr>
      </p:pic>
      <p:cxnSp>
        <p:nvCxnSpPr>
          <p:cNvPr id="7" name="Straight Arrow Connector 6">
            <a:extLst>
              <a:ext uri="{FF2B5EF4-FFF2-40B4-BE49-F238E27FC236}">
                <a16:creationId xmlns:a16="http://schemas.microsoft.com/office/drawing/2014/main" id="{972EEB5D-FA03-BFF7-2B00-F30ECE91535A}"/>
              </a:ext>
            </a:extLst>
          </p:cNvPr>
          <p:cNvCxnSpPr>
            <a:cxnSpLocks/>
          </p:cNvCxnSpPr>
          <p:nvPr/>
        </p:nvCxnSpPr>
        <p:spPr bwMode="auto">
          <a:xfrm flipV="1">
            <a:off x="4129548" y="3696929"/>
            <a:ext cx="117987" cy="2458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262DB71B-8FE9-530E-E0DA-9CC0C38A3124}"/>
              </a:ext>
            </a:extLst>
          </p:cNvPr>
          <p:cNvCxnSpPr>
            <a:cxnSpLocks/>
          </p:cNvCxnSpPr>
          <p:nvPr/>
        </p:nvCxnSpPr>
        <p:spPr bwMode="auto">
          <a:xfrm flipH="1" flipV="1">
            <a:off x="4326194" y="3696929"/>
            <a:ext cx="245806" cy="550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A11500B4-66EE-58C5-8850-5E523ABA34A4}"/>
              </a:ext>
            </a:extLst>
          </p:cNvPr>
          <p:cNvCxnSpPr>
            <a:cxnSpLocks/>
          </p:cNvCxnSpPr>
          <p:nvPr/>
        </p:nvCxnSpPr>
        <p:spPr bwMode="auto">
          <a:xfrm>
            <a:off x="4866968" y="4699819"/>
            <a:ext cx="530942" cy="4129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00082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36</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b="1" dirty="0"/>
              <a:t>Repeat</a:t>
            </a:r>
            <a:r>
              <a:rPr lang="en-US" sz="2400" dirty="0"/>
              <a:t>: identify the centroids of each of the 4</a:t>
            </a:r>
            <a:r>
              <a:rPr lang="en-US" sz="2400" baseline="30000" dirty="0"/>
              <a:t>th</a:t>
            </a:r>
            <a:r>
              <a:rPr lang="en-US" sz="2400" dirty="0"/>
              <a:t> set of clusters. Then, reassign the observations to their closest centroids.</a:t>
            </a:r>
          </a:p>
        </p:txBody>
      </p:sp>
      <p:pic>
        <p:nvPicPr>
          <p:cNvPr id="5" name="Picture 4" descr="Chart, scatter chart&#10;&#10;Description automatically generated">
            <a:extLst>
              <a:ext uri="{FF2B5EF4-FFF2-40B4-BE49-F238E27FC236}">
                <a16:creationId xmlns:a16="http://schemas.microsoft.com/office/drawing/2014/main" id="{51A0D329-248F-DA3D-5502-5423348D7DB9}"/>
              </a:ext>
            </a:extLst>
          </p:cNvPr>
          <p:cNvPicPr>
            <a:picLocks noChangeAspect="1"/>
          </p:cNvPicPr>
          <p:nvPr/>
        </p:nvPicPr>
        <p:blipFill>
          <a:blip r:embed="rId2"/>
          <a:stretch>
            <a:fillRect/>
          </a:stretch>
        </p:blipFill>
        <p:spPr>
          <a:xfrm>
            <a:off x="1866900" y="2590800"/>
            <a:ext cx="5486400" cy="3657600"/>
          </a:xfrm>
          <a:prstGeom prst="rect">
            <a:avLst/>
          </a:prstGeom>
        </p:spPr>
      </p:pic>
      <p:cxnSp>
        <p:nvCxnSpPr>
          <p:cNvPr id="7" name="Straight Arrow Connector 6">
            <a:extLst>
              <a:ext uri="{FF2B5EF4-FFF2-40B4-BE49-F238E27FC236}">
                <a16:creationId xmlns:a16="http://schemas.microsoft.com/office/drawing/2014/main" id="{327F166F-D909-3DCC-F97C-314663225A38}"/>
              </a:ext>
            </a:extLst>
          </p:cNvPr>
          <p:cNvCxnSpPr>
            <a:cxnSpLocks/>
          </p:cNvCxnSpPr>
          <p:nvPr/>
        </p:nvCxnSpPr>
        <p:spPr bwMode="auto">
          <a:xfrm>
            <a:off x="4689987" y="4532670"/>
            <a:ext cx="609600" cy="5211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66317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37</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b="1" dirty="0"/>
              <a:t>Repeat</a:t>
            </a:r>
            <a:r>
              <a:rPr lang="en-US" sz="2400" dirty="0"/>
              <a:t>: identify the centroids of each of the 5</a:t>
            </a:r>
            <a:r>
              <a:rPr lang="en-US" sz="2400" baseline="30000" dirty="0"/>
              <a:t>th</a:t>
            </a:r>
            <a:r>
              <a:rPr lang="en-US" sz="2400" dirty="0"/>
              <a:t> set of clusters. Then, reassign the observations to their closest centroids. </a:t>
            </a:r>
          </a:p>
        </p:txBody>
      </p:sp>
      <p:pic>
        <p:nvPicPr>
          <p:cNvPr id="8" name="Picture 7" descr="Chart, scatter chart&#10;&#10;Description automatically generated">
            <a:extLst>
              <a:ext uri="{FF2B5EF4-FFF2-40B4-BE49-F238E27FC236}">
                <a16:creationId xmlns:a16="http://schemas.microsoft.com/office/drawing/2014/main" id="{501978AE-DDF6-5627-D02F-A6A50A75D521}"/>
              </a:ext>
            </a:extLst>
          </p:cNvPr>
          <p:cNvPicPr>
            <a:picLocks noChangeAspect="1"/>
          </p:cNvPicPr>
          <p:nvPr/>
        </p:nvPicPr>
        <p:blipFill>
          <a:blip r:embed="rId2"/>
          <a:stretch>
            <a:fillRect/>
          </a:stretch>
        </p:blipFill>
        <p:spPr>
          <a:xfrm>
            <a:off x="1866900" y="2590800"/>
            <a:ext cx="5486400" cy="3657600"/>
          </a:xfrm>
          <a:prstGeom prst="rect">
            <a:avLst/>
          </a:prstGeom>
        </p:spPr>
      </p:pic>
    </p:spTree>
    <p:extLst>
      <p:ext uri="{BB962C8B-B14F-4D97-AF65-F5344CB8AC3E}">
        <p14:creationId xmlns:p14="http://schemas.microsoft.com/office/powerpoint/2010/main" val="1684387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38</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b="1" dirty="0"/>
              <a:t>Stabilized!</a:t>
            </a:r>
            <a:r>
              <a:rPr lang="en-US" sz="2400" dirty="0"/>
              <a:t> </a:t>
            </a:r>
          </a:p>
          <a:p>
            <a:pPr marL="0" indent="0">
              <a:buNone/>
            </a:pPr>
            <a:r>
              <a:rPr lang="en-US" sz="2400" dirty="0"/>
              <a:t>The process stops at 5</a:t>
            </a:r>
            <a:r>
              <a:rPr lang="en-US" sz="2400" baseline="30000" dirty="0"/>
              <a:t>th</a:t>
            </a:r>
            <a:r>
              <a:rPr lang="en-US" sz="2400" dirty="0"/>
              <a:t> iteration: each centroid is the closest centroid to the points in each cluster. </a:t>
            </a:r>
          </a:p>
        </p:txBody>
      </p:sp>
      <p:pic>
        <p:nvPicPr>
          <p:cNvPr id="4" name="Picture 3" descr="Chart, scatter chart&#10;&#10;Description automatically generated">
            <a:extLst>
              <a:ext uri="{FF2B5EF4-FFF2-40B4-BE49-F238E27FC236}">
                <a16:creationId xmlns:a16="http://schemas.microsoft.com/office/drawing/2014/main" id="{BD72B15E-01B8-FC2E-1A14-1F6D8103D25B}"/>
              </a:ext>
            </a:extLst>
          </p:cNvPr>
          <p:cNvPicPr>
            <a:picLocks noChangeAspect="1"/>
          </p:cNvPicPr>
          <p:nvPr/>
        </p:nvPicPr>
        <p:blipFill>
          <a:blip r:embed="rId2"/>
          <a:stretch>
            <a:fillRect/>
          </a:stretch>
        </p:blipFill>
        <p:spPr>
          <a:xfrm>
            <a:off x="1866900" y="2590800"/>
            <a:ext cx="5486400" cy="3657600"/>
          </a:xfrm>
          <a:prstGeom prst="rect">
            <a:avLst/>
          </a:prstGeom>
        </p:spPr>
      </p:pic>
    </p:spTree>
    <p:extLst>
      <p:ext uri="{BB962C8B-B14F-4D97-AF65-F5344CB8AC3E}">
        <p14:creationId xmlns:p14="http://schemas.microsoft.com/office/powerpoint/2010/main" val="3599054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39</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Stabilized! </a:t>
            </a:r>
          </a:p>
          <a:p>
            <a:pPr marL="0" indent="0">
              <a:buNone/>
            </a:pPr>
            <a:r>
              <a:rPr lang="en-US" sz="2400" dirty="0"/>
              <a:t>The process stops at 5</a:t>
            </a:r>
            <a:r>
              <a:rPr lang="en-US" sz="2400" baseline="30000" dirty="0"/>
              <a:t>th</a:t>
            </a:r>
            <a:r>
              <a:rPr lang="en-US" sz="2400" dirty="0"/>
              <a:t> iteration: each centroid is the closest centroid to the points in each cluster. </a:t>
            </a:r>
          </a:p>
        </p:txBody>
      </p:sp>
      <p:pic>
        <p:nvPicPr>
          <p:cNvPr id="4" name="Picture 3" descr="Chart, scatter chart&#10;&#10;Description automatically generated">
            <a:extLst>
              <a:ext uri="{FF2B5EF4-FFF2-40B4-BE49-F238E27FC236}">
                <a16:creationId xmlns:a16="http://schemas.microsoft.com/office/drawing/2014/main" id="{BD72B15E-01B8-FC2E-1A14-1F6D8103D25B}"/>
              </a:ext>
            </a:extLst>
          </p:cNvPr>
          <p:cNvPicPr>
            <a:picLocks noChangeAspect="1"/>
          </p:cNvPicPr>
          <p:nvPr/>
        </p:nvPicPr>
        <p:blipFill>
          <a:blip r:embed="rId2"/>
          <a:stretch>
            <a:fillRect/>
          </a:stretch>
        </p:blipFill>
        <p:spPr>
          <a:xfrm>
            <a:off x="3646541" y="2590800"/>
            <a:ext cx="5486400" cy="3657600"/>
          </a:xfrm>
          <a:prstGeom prst="rect">
            <a:avLst/>
          </a:prstGeom>
        </p:spPr>
      </p:pic>
      <p:sp>
        <p:nvSpPr>
          <p:cNvPr id="3" name="Content Placeholder 2">
            <a:extLst>
              <a:ext uri="{FF2B5EF4-FFF2-40B4-BE49-F238E27FC236}">
                <a16:creationId xmlns:a16="http://schemas.microsoft.com/office/drawing/2014/main" id="{369679BA-4608-DAC0-F289-57CD29655ECA}"/>
              </a:ext>
            </a:extLst>
          </p:cNvPr>
          <p:cNvSpPr txBox="1">
            <a:spLocks noChangeArrowheads="1"/>
          </p:cNvSpPr>
          <p:nvPr/>
        </p:nvSpPr>
        <p:spPr bwMode="auto">
          <a:xfrm>
            <a:off x="266700" y="2781301"/>
            <a:ext cx="3459726" cy="312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This is a </a:t>
            </a:r>
            <a:r>
              <a:rPr lang="en-US" sz="2000" b="1" kern="0" dirty="0"/>
              <a:t>deterministic</a:t>
            </a:r>
            <a:r>
              <a:rPr lang="en-US" sz="2000" kern="0" dirty="0"/>
              <a:t> process: </a:t>
            </a:r>
          </a:p>
          <a:p>
            <a:pPr marL="0" indent="0">
              <a:buFontTx/>
              <a:buNone/>
            </a:pPr>
            <a:r>
              <a:rPr lang="en-US" sz="2000" kern="0" dirty="0"/>
              <a:t>If the starting points are the same, the final clusters will be the same. </a:t>
            </a:r>
          </a:p>
          <a:p>
            <a:pPr marL="0" indent="0">
              <a:buFontTx/>
              <a:buNone/>
            </a:pPr>
            <a:endParaRPr lang="en-US" sz="2000" kern="0" dirty="0"/>
          </a:p>
          <a:p>
            <a:pPr marL="0" indent="0">
              <a:buFontTx/>
              <a:buNone/>
            </a:pPr>
            <a:r>
              <a:rPr lang="en-US" sz="2000" kern="0" dirty="0"/>
              <a:t>Not the other way around: different starting points can lead to same clusters. </a:t>
            </a:r>
          </a:p>
        </p:txBody>
      </p:sp>
    </p:spTree>
    <p:extLst>
      <p:ext uri="{BB962C8B-B14F-4D97-AF65-F5344CB8AC3E}">
        <p14:creationId xmlns:p14="http://schemas.microsoft.com/office/powerpoint/2010/main" val="85916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This Lecture</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400" dirty="0"/>
              <a:t>K-Means Clustering</a:t>
            </a:r>
            <a:endParaRPr lang="en-US" sz="2400" strike="sngStrike" dirty="0"/>
          </a:p>
          <a:p>
            <a:pPr marL="0" indent="0">
              <a:buNone/>
            </a:pPr>
            <a:r>
              <a:rPr lang="en-US" sz="2400" dirty="0"/>
              <a:t>A very simple and popular ML technique. </a:t>
            </a:r>
          </a:p>
          <a:p>
            <a:pPr marL="457200" indent="-457200">
              <a:lnSpc>
                <a:spcPct val="150000"/>
              </a:lnSpc>
              <a:buAutoNum type="arabicPeriod"/>
            </a:pPr>
            <a:r>
              <a:rPr lang="en-US" sz="2400" dirty="0"/>
              <a:t>Introduction: Clustering methods</a:t>
            </a:r>
          </a:p>
          <a:p>
            <a:pPr marL="457200" indent="-457200">
              <a:lnSpc>
                <a:spcPct val="150000"/>
              </a:lnSpc>
              <a:buAutoNum type="arabicPeriod"/>
            </a:pPr>
            <a:r>
              <a:rPr lang="en-US" sz="2400" dirty="0"/>
              <a:t>Case – Football </a:t>
            </a:r>
          </a:p>
          <a:p>
            <a:pPr marL="457200" indent="-457200">
              <a:lnSpc>
                <a:spcPct val="150000"/>
              </a:lnSpc>
              <a:buAutoNum type="arabicPeriod"/>
            </a:pPr>
            <a:r>
              <a:rPr lang="en-US" sz="2400" dirty="0"/>
              <a:t>Definitions and Objectives</a:t>
            </a:r>
          </a:p>
          <a:p>
            <a:pPr marL="457200" indent="-457200">
              <a:lnSpc>
                <a:spcPct val="150000"/>
              </a:lnSpc>
              <a:buAutoNum type="arabicPeriod"/>
            </a:pPr>
            <a:r>
              <a:rPr lang="en-US" sz="2400" dirty="0"/>
              <a:t>The K-means algorithm</a:t>
            </a:r>
          </a:p>
          <a:p>
            <a:pPr marL="457200" indent="-457200">
              <a:lnSpc>
                <a:spcPct val="150000"/>
              </a:lnSpc>
              <a:buAutoNum type="arabicPeriod"/>
            </a:pPr>
            <a:r>
              <a:rPr lang="en-US" sz="2400" dirty="0"/>
              <a:t>Illustrations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a:t>
            </a:fld>
            <a:endParaRPr lang="en-US" altLang="en-US" dirty="0"/>
          </a:p>
        </p:txBody>
      </p:sp>
    </p:spTree>
    <p:extLst>
      <p:ext uri="{BB962C8B-B14F-4D97-AF65-F5344CB8AC3E}">
        <p14:creationId xmlns:p14="http://schemas.microsoft.com/office/powerpoint/2010/main" val="155389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40</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Stabilized! </a:t>
            </a:r>
          </a:p>
          <a:p>
            <a:pPr marL="0" indent="0">
              <a:buNone/>
            </a:pPr>
            <a:r>
              <a:rPr lang="en-US" sz="2400" dirty="0"/>
              <a:t>The process stops at 5</a:t>
            </a:r>
            <a:r>
              <a:rPr lang="en-US" sz="2400" baseline="30000" dirty="0"/>
              <a:t>th</a:t>
            </a:r>
            <a:r>
              <a:rPr lang="en-US" sz="2400" dirty="0"/>
              <a:t> iteration: each centroid is the closest centroid to the points in each cluster. </a:t>
            </a:r>
          </a:p>
        </p:txBody>
      </p:sp>
      <p:pic>
        <p:nvPicPr>
          <p:cNvPr id="4" name="Picture 3" descr="Chart, scatter chart&#10;&#10;Description automatically generated">
            <a:extLst>
              <a:ext uri="{FF2B5EF4-FFF2-40B4-BE49-F238E27FC236}">
                <a16:creationId xmlns:a16="http://schemas.microsoft.com/office/drawing/2014/main" id="{BD72B15E-01B8-FC2E-1A14-1F6D8103D25B}"/>
              </a:ext>
            </a:extLst>
          </p:cNvPr>
          <p:cNvPicPr>
            <a:picLocks noChangeAspect="1"/>
          </p:cNvPicPr>
          <p:nvPr/>
        </p:nvPicPr>
        <p:blipFill>
          <a:blip r:embed="rId2"/>
          <a:stretch>
            <a:fillRect/>
          </a:stretch>
        </p:blipFill>
        <p:spPr>
          <a:xfrm>
            <a:off x="3646541" y="2590800"/>
            <a:ext cx="5486400" cy="36576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679BA-4608-DAC0-F289-57CD29655ECA}"/>
                  </a:ext>
                </a:extLst>
              </p:cNvPr>
              <p:cNvSpPr txBox="1">
                <a:spLocks noChangeArrowheads="1"/>
              </p:cNvSpPr>
              <p:nvPr/>
            </p:nvSpPr>
            <p:spPr bwMode="auto">
              <a:xfrm>
                <a:off x="266700" y="2781301"/>
                <a:ext cx="3459726" cy="312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Note that the </a:t>
                </a:r>
                <a:r>
                  <a:rPr lang="en-US" sz="2000" b="1" kern="0" dirty="0"/>
                  <a:t>within cluster sum of squares</a:t>
                </a:r>
                <a:r>
                  <a:rPr lang="en-US" sz="2000" kern="0" dirty="0"/>
                  <a:t> decreases in the process. </a:t>
                </a:r>
              </a:p>
              <a:p>
                <a:pPr marL="0" indent="0">
                  <a:buFontTx/>
                  <a:buNone/>
                </a:pPr>
                <a:r>
                  <a:rPr lang="en-US" sz="2000" kern="0" dirty="0"/>
                  <a:t>It is proportional to the total within cluster “variance”. Let </a:t>
                </a:r>
                <a14:m>
                  <m:oMath xmlns:m="http://schemas.openxmlformats.org/officeDocument/2006/math">
                    <m:sSub>
                      <m:sSubPr>
                        <m:ctrlPr>
                          <a:rPr lang="en-US" sz="2000" b="0" i="1" kern="0" smtClean="0">
                            <a:latin typeface="Cambria Math" panose="02040503050406030204" pitchFamily="18" charset="0"/>
                          </a:rPr>
                        </m:ctrlPr>
                      </m:sSubPr>
                      <m:e>
                        <m:acc>
                          <m:accPr>
                            <m:chr m:val="̅"/>
                            <m:ctrlPr>
                              <a:rPr lang="en-US" sz="2000" b="0" i="1" kern="0" smtClean="0">
                                <a:latin typeface="Cambria Math" panose="02040503050406030204" pitchFamily="18" charset="0"/>
                              </a:rPr>
                            </m:ctrlPr>
                          </m:accPr>
                          <m:e>
                            <m:r>
                              <a:rPr lang="en-US" sz="2000" b="0" i="1" kern="0" smtClean="0">
                                <a:latin typeface="Cambria Math" panose="02040503050406030204" pitchFamily="18" charset="0"/>
                              </a:rPr>
                              <m:t>𝑐</m:t>
                            </m:r>
                          </m:e>
                        </m:acc>
                      </m:e>
                      <m: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𝑥</m:t>
                            </m:r>
                          </m:e>
                          <m:sub>
                            <m:r>
                              <a:rPr lang="en-US" sz="2000" b="0" i="1" kern="0" smtClean="0">
                                <a:latin typeface="Cambria Math" panose="02040503050406030204" pitchFamily="18" charset="0"/>
                              </a:rPr>
                              <m:t>𝑖</m:t>
                            </m:r>
                          </m:sub>
                        </m:sSub>
                      </m:sub>
                    </m:sSub>
                  </m:oMath>
                </a14:m>
                <a:r>
                  <a:rPr lang="en-US" sz="2000" kern="0" dirty="0"/>
                  <a:t> denote the cluster the observation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𝑥</m:t>
                        </m:r>
                      </m:e>
                      <m:sub>
                        <m:r>
                          <a:rPr lang="en-US" sz="2000" i="1" kern="0">
                            <a:latin typeface="Cambria Math" panose="02040503050406030204" pitchFamily="18" charset="0"/>
                          </a:rPr>
                          <m:t>𝑖</m:t>
                        </m:r>
                      </m:sub>
                    </m:sSub>
                  </m:oMath>
                </a14:m>
                <a:r>
                  <a:rPr lang="en-US" sz="2000" kern="0" dirty="0"/>
                  <a:t> belongs to. </a:t>
                </a:r>
              </a:p>
              <a:p>
                <a:pPr marL="0" indent="0">
                  <a:buFontTx/>
                  <a:buNone/>
                </a:pPr>
                <a14:m>
                  <m:oMathPara xmlns:m="http://schemas.openxmlformats.org/officeDocument/2006/math">
                    <m:oMathParaPr>
                      <m:jc m:val="centerGroup"/>
                    </m:oMathParaPr>
                    <m:oMath xmlns:m="http://schemas.openxmlformats.org/officeDocument/2006/math">
                      <m:r>
                        <a:rPr lang="en-US" sz="2000" b="0" i="1" kern="0" smtClean="0">
                          <a:latin typeface="Cambria Math" panose="02040503050406030204" pitchFamily="18" charset="0"/>
                        </a:rPr>
                        <m:t>𝑊𝐶𝑆𝑆</m:t>
                      </m:r>
                      <m:r>
                        <a:rPr lang="en-US" sz="2000" b="0" i="1" kern="0" smtClean="0">
                          <a:latin typeface="Cambria Math" panose="02040503050406030204" pitchFamily="18" charset="0"/>
                        </a:rPr>
                        <m:t>=</m:t>
                      </m:r>
                      <m:nary>
                        <m:naryPr>
                          <m:chr m:val="∑"/>
                          <m:ctrlPr>
                            <a:rPr lang="en-US" sz="2000" i="1" kern="0">
                              <a:latin typeface="Cambria Math" panose="02040503050406030204" pitchFamily="18" charset="0"/>
                            </a:rPr>
                          </m:ctrlPr>
                        </m:naryPr>
                        <m:sub>
                          <m:r>
                            <m:rPr>
                              <m:brk m:alnAt="23"/>
                            </m:rPr>
                            <a:rPr lang="en-US" sz="2000" i="1" kern="0">
                              <a:latin typeface="Cambria Math" panose="02040503050406030204" pitchFamily="18" charset="0"/>
                            </a:rPr>
                            <m:t>𝑖</m:t>
                          </m:r>
                          <m:r>
                            <a:rPr lang="en-US" sz="2000" i="1" kern="0">
                              <a:latin typeface="Cambria Math" panose="02040503050406030204" pitchFamily="18" charset="0"/>
                            </a:rPr>
                            <m:t>=1</m:t>
                          </m:r>
                        </m:sub>
                        <m:sup>
                          <m:r>
                            <a:rPr lang="en-US" sz="2000" b="0" i="1" kern="0" smtClean="0">
                              <a:latin typeface="Cambria Math" panose="02040503050406030204" pitchFamily="18" charset="0"/>
                            </a:rPr>
                            <m:t>𝑁</m:t>
                          </m:r>
                        </m:sup>
                        <m:e>
                          <m:sSup>
                            <m:sSupPr>
                              <m:ctrlPr>
                                <a:rPr lang="en-US" sz="2000" i="1" kern="0" smtClean="0">
                                  <a:latin typeface="Cambria Math" panose="02040503050406030204" pitchFamily="18" charset="0"/>
                                </a:rPr>
                              </m:ctrlPr>
                            </m:sSupPr>
                            <m:e>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𝑥</m:t>
                                      </m:r>
                                    </m:e>
                                    <m:sub>
                                      <m:r>
                                        <a:rPr lang="en-US" sz="2000" i="1" kern="0">
                                          <a:latin typeface="Cambria Math" panose="02040503050406030204" pitchFamily="18" charset="0"/>
                                        </a:rPr>
                                        <m:t>𝑖</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𝑐</m:t>
                                          </m:r>
                                        </m:e>
                                      </m:acc>
                                    </m:e>
                                    <m:sub>
                                      <m:sSub>
                                        <m:sSubPr>
                                          <m:ctrlPr>
                                            <a:rPr lang="en-US" sz="2000" i="1" kern="0">
                                              <a:latin typeface="Cambria Math" panose="02040503050406030204" pitchFamily="18" charset="0"/>
                                            </a:rPr>
                                          </m:ctrlPr>
                                        </m:sSubPr>
                                        <m:e>
                                          <m:r>
                                            <a:rPr lang="en-US" sz="2000" i="1" kern="0">
                                              <a:latin typeface="Cambria Math" panose="02040503050406030204" pitchFamily="18" charset="0"/>
                                            </a:rPr>
                                            <m:t>𝑥</m:t>
                                          </m:r>
                                        </m:e>
                                        <m:sub>
                                          <m:r>
                                            <a:rPr lang="en-US" sz="2000" i="1" kern="0">
                                              <a:latin typeface="Cambria Math" panose="02040503050406030204" pitchFamily="18" charset="0"/>
                                            </a:rPr>
                                            <m:t>𝑖</m:t>
                                          </m:r>
                                        </m:sub>
                                      </m:sSub>
                                    </m:sub>
                                  </m:sSub>
                                </m:e>
                              </m:d>
                            </m:e>
                            <m:sup>
                              <m:r>
                                <a:rPr lang="en-US" sz="2000" b="0" i="1" kern="0" smtClean="0">
                                  <a:latin typeface="Cambria Math" panose="02040503050406030204" pitchFamily="18" charset="0"/>
                                </a:rPr>
                                <m:t>2</m:t>
                              </m:r>
                            </m:sup>
                          </m:sSup>
                        </m:e>
                      </m:nary>
                    </m:oMath>
                  </m:oMathPara>
                </a14:m>
                <a:endParaRPr lang="en-US" sz="2000" kern="0" dirty="0"/>
              </a:p>
            </p:txBody>
          </p:sp>
        </mc:Choice>
        <mc:Fallback xmlns="">
          <p:sp>
            <p:nvSpPr>
              <p:cNvPr id="3" name="Content Placeholder 2">
                <a:extLst>
                  <a:ext uri="{FF2B5EF4-FFF2-40B4-BE49-F238E27FC236}">
                    <a16:creationId xmlns:a16="http://schemas.microsoft.com/office/drawing/2014/main" id="{369679BA-4608-DAC0-F289-57CD29655ECA}"/>
                  </a:ext>
                </a:extLst>
              </p:cNvPr>
              <p:cNvSpPr txBox="1">
                <a:spLocks noRot="1" noChangeAspect="1" noMove="1" noResize="1" noEditPoints="1" noAdjustHandles="1" noChangeArrowheads="1" noChangeShapeType="1" noTextEdit="1"/>
              </p:cNvSpPr>
              <p:nvPr/>
            </p:nvSpPr>
            <p:spPr bwMode="auto">
              <a:xfrm>
                <a:off x="266700" y="2781301"/>
                <a:ext cx="3459726" cy="3127886"/>
              </a:xfrm>
              <a:prstGeom prst="rect">
                <a:avLst/>
              </a:prstGeom>
              <a:blipFill>
                <a:blip r:embed="rId3"/>
                <a:stretch>
                  <a:fillRect l="-2198" t="-1613" r="-6227" b="-479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noFill/>
                  </a:rPr>
                  <a:t> </a:t>
                </a:r>
              </a:p>
            </p:txBody>
          </p:sp>
        </mc:Fallback>
      </mc:AlternateContent>
    </p:spTree>
    <p:extLst>
      <p:ext uri="{BB962C8B-B14F-4D97-AF65-F5344CB8AC3E}">
        <p14:creationId xmlns:p14="http://schemas.microsoft.com/office/powerpoint/2010/main" val="92359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41</a:t>
            </a:fld>
            <a:endParaRPr lang="en-US" altLang="en-US" dirty="0"/>
          </a:p>
        </p:txBody>
      </p:sp>
      <p:sp>
        <p:nvSpPr>
          <p:cNvPr id="6" name="Content Placeholder 2">
            <a:extLst>
              <a:ext uri="{FF2B5EF4-FFF2-40B4-BE49-F238E27FC236}">
                <a16:creationId xmlns:a16="http://schemas.microsoft.com/office/drawing/2014/main" id="{8441F7F5-E8FB-AA88-E93B-AB905088DB1B}"/>
              </a:ext>
            </a:extLst>
          </p:cNvPr>
          <p:cNvSpPr>
            <a:spLocks noGrp="1" noChangeArrowheads="1"/>
          </p:cNvSpPr>
          <p:nvPr>
            <p:ph idx="1"/>
          </p:nvPr>
        </p:nvSpPr>
        <p:spPr>
          <a:xfrm>
            <a:off x="304800" y="1295402"/>
            <a:ext cx="8610600" cy="1295398"/>
          </a:xfrm>
        </p:spPr>
        <p:txBody>
          <a:bodyPr anchor="ctr"/>
          <a:lstStyle/>
          <a:p>
            <a:pPr marL="0" indent="0">
              <a:buNone/>
            </a:pPr>
            <a:r>
              <a:rPr lang="en-US" sz="2400" dirty="0"/>
              <a:t>Stabilized! </a:t>
            </a:r>
          </a:p>
          <a:p>
            <a:pPr marL="0" indent="0">
              <a:buNone/>
            </a:pPr>
            <a:r>
              <a:rPr lang="en-US" sz="2400" dirty="0"/>
              <a:t>The process stops at 5</a:t>
            </a:r>
            <a:r>
              <a:rPr lang="en-US" sz="2400" baseline="30000" dirty="0"/>
              <a:t>th</a:t>
            </a:r>
            <a:r>
              <a:rPr lang="en-US" sz="2400" dirty="0"/>
              <a:t> iteration: each centroid is the closest centroid to the points in each cluster. </a:t>
            </a:r>
          </a:p>
        </p:txBody>
      </p:sp>
      <p:pic>
        <p:nvPicPr>
          <p:cNvPr id="4" name="Picture 3" descr="Chart, scatter chart&#10;&#10;Description automatically generated">
            <a:extLst>
              <a:ext uri="{FF2B5EF4-FFF2-40B4-BE49-F238E27FC236}">
                <a16:creationId xmlns:a16="http://schemas.microsoft.com/office/drawing/2014/main" id="{BD72B15E-01B8-FC2E-1A14-1F6D8103D25B}"/>
              </a:ext>
            </a:extLst>
          </p:cNvPr>
          <p:cNvPicPr>
            <a:picLocks noChangeAspect="1"/>
          </p:cNvPicPr>
          <p:nvPr/>
        </p:nvPicPr>
        <p:blipFill>
          <a:blip r:embed="rId2"/>
          <a:stretch>
            <a:fillRect/>
          </a:stretch>
        </p:blipFill>
        <p:spPr>
          <a:xfrm>
            <a:off x="3646541" y="2590800"/>
            <a:ext cx="5486400" cy="3657600"/>
          </a:xfrm>
          <a:prstGeom prst="rect">
            <a:avLst/>
          </a:prstGeom>
        </p:spPr>
      </p:pic>
      <p:sp>
        <p:nvSpPr>
          <p:cNvPr id="3" name="Content Placeholder 2">
            <a:extLst>
              <a:ext uri="{FF2B5EF4-FFF2-40B4-BE49-F238E27FC236}">
                <a16:creationId xmlns:a16="http://schemas.microsoft.com/office/drawing/2014/main" id="{369679BA-4608-DAC0-F289-57CD29655ECA}"/>
              </a:ext>
            </a:extLst>
          </p:cNvPr>
          <p:cNvSpPr txBox="1">
            <a:spLocks noChangeArrowheads="1"/>
          </p:cNvSpPr>
          <p:nvPr/>
        </p:nvSpPr>
        <p:spPr bwMode="auto">
          <a:xfrm>
            <a:off x="266700" y="2791132"/>
            <a:ext cx="3459726"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Note that the </a:t>
            </a:r>
            <a:r>
              <a:rPr lang="en-US" sz="2000" b="1" kern="0" dirty="0"/>
              <a:t>within cluster sum of squares</a:t>
            </a:r>
            <a:r>
              <a:rPr lang="en-US" sz="2000" kern="0" dirty="0"/>
              <a:t> decreases in the process. </a:t>
            </a:r>
          </a:p>
          <a:p>
            <a:pPr marL="0" indent="0">
              <a:buFontTx/>
              <a:buNone/>
            </a:pPr>
            <a:r>
              <a:rPr lang="en-US" sz="2000" kern="0" dirty="0"/>
              <a:t>But it is not guaranteed to get the optimal = minimal possible WCSS. It depends on the initialization! What you get can be local optima!</a:t>
            </a:r>
          </a:p>
          <a:p>
            <a:pPr marL="0" indent="0">
              <a:buFontTx/>
              <a:buNone/>
            </a:pPr>
            <a:r>
              <a:rPr lang="en-US" sz="2000" kern="0" dirty="0"/>
              <a:t>A stopping rule can be useful: if WCSS does not decrease by more than x%, stop. Or re-try max 10 times.</a:t>
            </a:r>
          </a:p>
        </p:txBody>
      </p:sp>
    </p:spTree>
    <p:extLst>
      <p:ext uri="{BB962C8B-B14F-4D97-AF65-F5344CB8AC3E}">
        <p14:creationId xmlns:p14="http://schemas.microsoft.com/office/powerpoint/2010/main" val="4111611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The K-Means Algorithm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400" dirty="0"/>
              <a:t>The K-means algorithm workflow: </a:t>
            </a:r>
          </a:p>
          <a:p>
            <a:pPr marL="457200" indent="-457200">
              <a:buFont typeface="+mj-lt"/>
              <a:buAutoNum type="arabicPeriod"/>
            </a:pPr>
            <a:r>
              <a:rPr lang="en-US" sz="2400" b="1" dirty="0"/>
              <a:t>Initialization</a:t>
            </a:r>
            <a:r>
              <a:rPr lang="en-US" sz="2400" dirty="0"/>
              <a:t>: Specify K. Choose </a:t>
            </a:r>
            <a:r>
              <a:rPr lang="en-US" sz="2400" i="1" dirty="0"/>
              <a:t>K random data points </a:t>
            </a:r>
            <a:r>
              <a:rPr lang="en-US" sz="2400" dirty="0"/>
              <a:t>as initial </a:t>
            </a:r>
            <a:r>
              <a:rPr lang="en-US" sz="2400" i="1" dirty="0"/>
              <a:t>centroids</a:t>
            </a:r>
            <a:r>
              <a:rPr lang="en-US" sz="2400" dirty="0"/>
              <a:t>. These are the initial center points of the K clusters.</a:t>
            </a:r>
          </a:p>
          <a:p>
            <a:pPr marL="457200" indent="-457200">
              <a:buFont typeface="+mj-lt"/>
              <a:buAutoNum type="arabicPeriod"/>
            </a:pPr>
            <a:r>
              <a:rPr lang="en-US" sz="2400" b="1" dirty="0"/>
              <a:t>Assignment</a:t>
            </a:r>
            <a:r>
              <a:rPr lang="en-US" sz="2400" dirty="0"/>
              <a:t>: Assign each data point to the nearest centroid, forming K clusters.</a:t>
            </a:r>
          </a:p>
          <a:p>
            <a:pPr marL="457200" indent="-457200">
              <a:buFont typeface="+mj-lt"/>
              <a:buAutoNum type="arabicPeriod"/>
            </a:pPr>
            <a:r>
              <a:rPr lang="en-US" sz="2400" b="1" dirty="0"/>
              <a:t>Update</a:t>
            </a:r>
            <a:r>
              <a:rPr lang="en-US" sz="2400" dirty="0"/>
              <a:t>: Calculate the mean of each cluster and set it as the new centroid of that cluster.</a:t>
            </a:r>
          </a:p>
          <a:p>
            <a:pPr marL="457200" indent="-457200">
              <a:buFont typeface="+mj-lt"/>
              <a:buAutoNum type="arabicPeriod"/>
            </a:pPr>
            <a:r>
              <a:rPr lang="en-US" sz="2400" b="1" dirty="0"/>
              <a:t>Repeat</a:t>
            </a:r>
            <a:r>
              <a:rPr lang="en-US" sz="2400" dirty="0"/>
              <a:t>: Repeat the assignment and update steps until the centroids converge, </a:t>
            </a:r>
            <a:r>
              <a:rPr lang="en-US" sz="2400" i="1" dirty="0"/>
              <a:t>i.e.</a:t>
            </a:r>
            <a:r>
              <a:rPr lang="en-US" sz="2400" dirty="0"/>
              <a:t>, they no longer change or change very little.</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42</a:t>
            </a:fld>
            <a:endParaRPr lang="en-US" altLang="en-US" dirty="0"/>
          </a:p>
        </p:txBody>
      </p:sp>
    </p:spTree>
    <p:extLst>
      <p:ext uri="{BB962C8B-B14F-4D97-AF65-F5344CB8AC3E}">
        <p14:creationId xmlns:p14="http://schemas.microsoft.com/office/powerpoint/2010/main" val="3214155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43</a:t>
            </a:fld>
            <a:endParaRPr lang="en-US" altLang="en-US" dirty="0"/>
          </a:p>
        </p:txBody>
      </p:sp>
      <p:pic>
        <p:nvPicPr>
          <p:cNvPr id="8" name="Picture 7" descr="Chart, scatter chart&#10;&#10;Description automatically generated">
            <a:extLst>
              <a:ext uri="{FF2B5EF4-FFF2-40B4-BE49-F238E27FC236}">
                <a16:creationId xmlns:a16="http://schemas.microsoft.com/office/drawing/2014/main" id="{0D9A2D12-90AD-7BC6-5D0B-2A9CD4FFF6A4}"/>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1697845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44</a:t>
            </a:fld>
            <a:endParaRPr lang="en-US" altLang="en-US" dirty="0"/>
          </a:p>
        </p:txBody>
      </p:sp>
      <p:pic>
        <p:nvPicPr>
          <p:cNvPr id="4" name="Picture 3" descr="Chart, scatter chart&#10;&#10;Description automatically generated">
            <a:extLst>
              <a:ext uri="{FF2B5EF4-FFF2-40B4-BE49-F238E27FC236}">
                <a16:creationId xmlns:a16="http://schemas.microsoft.com/office/drawing/2014/main" id="{2B496B7E-5A87-BC68-117F-C4D4E90B5089}"/>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33979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 compare</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45</a:t>
            </a:fld>
            <a:endParaRPr lang="en-US" altLang="en-US" dirty="0"/>
          </a:p>
        </p:txBody>
      </p:sp>
      <p:pic>
        <p:nvPicPr>
          <p:cNvPr id="4" name="Picture 3" descr="Chart, scatter chart&#10;&#10;Description automatically generated">
            <a:extLst>
              <a:ext uri="{FF2B5EF4-FFF2-40B4-BE49-F238E27FC236}">
                <a16:creationId xmlns:a16="http://schemas.microsoft.com/office/drawing/2014/main" id="{2B496B7E-5A87-BC68-117F-C4D4E90B5089}"/>
              </a:ext>
            </a:extLst>
          </p:cNvPr>
          <p:cNvPicPr>
            <a:picLocks noChangeAspect="1"/>
          </p:cNvPicPr>
          <p:nvPr/>
        </p:nvPicPr>
        <p:blipFill>
          <a:blip r:embed="rId2"/>
          <a:stretch>
            <a:fillRect/>
          </a:stretch>
        </p:blipFill>
        <p:spPr>
          <a:xfrm>
            <a:off x="226142" y="2206983"/>
            <a:ext cx="4767416" cy="3178277"/>
          </a:xfrm>
          <a:prstGeom prst="rect">
            <a:avLst/>
          </a:prstGeom>
        </p:spPr>
      </p:pic>
      <p:pic>
        <p:nvPicPr>
          <p:cNvPr id="3" name="Picture 2" descr="Chart, scatter chart&#10;&#10;Description automatically generated">
            <a:extLst>
              <a:ext uri="{FF2B5EF4-FFF2-40B4-BE49-F238E27FC236}">
                <a16:creationId xmlns:a16="http://schemas.microsoft.com/office/drawing/2014/main" id="{189B47F1-C874-B62C-0352-A6E1F717D69A}"/>
              </a:ext>
            </a:extLst>
          </p:cNvPr>
          <p:cNvPicPr>
            <a:picLocks noChangeAspect="1"/>
          </p:cNvPicPr>
          <p:nvPr/>
        </p:nvPicPr>
        <p:blipFill>
          <a:blip r:embed="rId3"/>
          <a:stretch>
            <a:fillRect/>
          </a:stretch>
        </p:blipFill>
        <p:spPr>
          <a:xfrm>
            <a:off x="4376584" y="2206983"/>
            <a:ext cx="4767416" cy="3178277"/>
          </a:xfrm>
          <a:prstGeom prst="rect">
            <a:avLst/>
          </a:prstGeom>
        </p:spPr>
      </p:pic>
      <p:sp>
        <p:nvSpPr>
          <p:cNvPr id="5" name="TextBox 4">
            <a:extLst>
              <a:ext uri="{FF2B5EF4-FFF2-40B4-BE49-F238E27FC236}">
                <a16:creationId xmlns:a16="http://schemas.microsoft.com/office/drawing/2014/main" id="{2F9F6C8B-91A7-7700-3226-3AF5C3555C59}"/>
              </a:ext>
            </a:extLst>
          </p:cNvPr>
          <p:cNvSpPr txBox="1"/>
          <p:nvPr/>
        </p:nvSpPr>
        <p:spPr>
          <a:xfrm>
            <a:off x="1996733" y="1563329"/>
            <a:ext cx="988412" cy="369332"/>
          </a:xfrm>
          <a:prstGeom prst="rect">
            <a:avLst/>
          </a:prstGeom>
          <a:noFill/>
        </p:spPr>
        <p:txBody>
          <a:bodyPr wrap="none" rtlCol="0">
            <a:spAutoFit/>
          </a:bodyPr>
          <a:lstStyle/>
          <a:p>
            <a:r>
              <a:rPr lang="en-US" dirty="0">
                <a:latin typeface="Avenir Next" panose="020B0503020202020204" pitchFamily="34" charset="0"/>
              </a:rPr>
              <a:t>Current</a:t>
            </a:r>
            <a:endParaRPr dirty="0">
              <a:latin typeface="Avenir Next" panose="020B0503020202020204" pitchFamily="34" charset="0"/>
            </a:endParaRPr>
          </a:p>
        </p:txBody>
      </p:sp>
      <p:sp>
        <p:nvSpPr>
          <p:cNvPr id="6" name="TextBox 5">
            <a:extLst>
              <a:ext uri="{FF2B5EF4-FFF2-40B4-BE49-F238E27FC236}">
                <a16:creationId xmlns:a16="http://schemas.microsoft.com/office/drawing/2014/main" id="{CEA22222-95B4-6651-61D0-79A0360F7CDA}"/>
              </a:ext>
            </a:extLst>
          </p:cNvPr>
          <p:cNvSpPr txBox="1"/>
          <p:nvPr/>
        </p:nvSpPr>
        <p:spPr>
          <a:xfrm>
            <a:off x="6162061" y="1559824"/>
            <a:ext cx="1067087" cy="369332"/>
          </a:xfrm>
          <a:prstGeom prst="rect">
            <a:avLst/>
          </a:prstGeom>
          <a:noFill/>
        </p:spPr>
        <p:txBody>
          <a:bodyPr wrap="none" rtlCol="0">
            <a:spAutoFit/>
          </a:bodyPr>
          <a:lstStyle/>
          <a:p>
            <a:r>
              <a:rPr lang="en-US" dirty="0">
                <a:latin typeface="Avenir Next" panose="020B0503020202020204" pitchFamily="34" charset="0"/>
              </a:rPr>
              <a:t>Previous</a:t>
            </a:r>
            <a:endParaRPr dirty="0">
              <a:latin typeface="Avenir Next" panose="020B0503020202020204" pitchFamily="34" charset="0"/>
            </a:endParaRPr>
          </a:p>
        </p:txBody>
      </p:sp>
    </p:spTree>
    <p:extLst>
      <p:ext uri="{BB962C8B-B14F-4D97-AF65-F5344CB8AC3E}">
        <p14:creationId xmlns:p14="http://schemas.microsoft.com/office/powerpoint/2010/main" val="221053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46</a:t>
            </a:fld>
            <a:endParaRPr lang="en-US" altLang="en-US" dirty="0"/>
          </a:p>
        </p:txBody>
      </p:sp>
      <p:pic>
        <p:nvPicPr>
          <p:cNvPr id="5" name="Picture 4" descr="Chart, scatter chart&#10;&#10;Description automatically generated">
            <a:extLst>
              <a:ext uri="{FF2B5EF4-FFF2-40B4-BE49-F238E27FC236}">
                <a16:creationId xmlns:a16="http://schemas.microsoft.com/office/drawing/2014/main" id="{27C73BA9-E9C2-DAF2-E4BD-06D9F4BACC70}"/>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2702194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47</a:t>
            </a:fld>
            <a:endParaRPr lang="en-US" altLang="en-US" dirty="0"/>
          </a:p>
        </p:txBody>
      </p:sp>
      <p:pic>
        <p:nvPicPr>
          <p:cNvPr id="4" name="Picture 3" descr="Chart, scatter chart&#10;&#10;Description automatically generated">
            <a:extLst>
              <a:ext uri="{FF2B5EF4-FFF2-40B4-BE49-F238E27FC236}">
                <a16:creationId xmlns:a16="http://schemas.microsoft.com/office/drawing/2014/main" id="{2397BEE4-4A2D-71B8-A46D-E36057AB27BD}"/>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2142814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48</a:t>
            </a:fld>
            <a:endParaRPr lang="en-US" altLang="en-US" dirty="0"/>
          </a:p>
        </p:txBody>
      </p:sp>
      <p:pic>
        <p:nvPicPr>
          <p:cNvPr id="5" name="Picture 4" descr="Chart, scatter chart&#10;&#10;Description automatically generated">
            <a:extLst>
              <a:ext uri="{FF2B5EF4-FFF2-40B4-BE49-F238E27FC236}">
                <a16:creationId xmlns:a16="http://schemas.microsoft.com/office/drawing/2014/main" id="{8AEA4A54-A9EE-2AED-CABA-265050693759}"/>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118160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49</a:t>
            </a:fld>
            <a:endParaRPr lang="en-US" altLang="en-US" dirty="0"/>
          </a:p>
        </p:txBody>
      </p:sp>
      <p:pic>
        <p:nvPicPr>
          <p:cNvPr id="4" name="Picture 3" descr="Chart, scatter chart&#10;&#10;Description automatically generated">
            <a:extLst>
              <a:ext uri="{FF2B5EF4-FFF2-40B4-BE49-F238E27FC236}">
                <a16:creationId xmlns:a16="http://schemas.microsoft.com/office/drawing/2014/main" id="{EB676C6E-982E-C72E-59D0-765140B82108}"/>
              </a:ext>
            </a:extLst>
          </p:cNvPr>
          <p:cNvPicPr>
            <a:picLocks noChangeAspect="1"/>
          </p:cNvPicPr>
          <p:nvPr/>
        </p:nvPicPr>
        <p:blipFill>
          <a:blip r:embed="rId2"/>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84473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From PCA to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648200"/>
          </a:xfrm>
        </p:spPr>
        <p:txBody>
          <a:bodyPr anchor="ctr"/>
          <a:lstStyle/>
          <a:p>
            <a:r>
              <a:rPr lang="en-US" sz="2200" dirty="0">
                <a:effectLst/>
              </a:rPr>
              <a:t>In the previous class, we introduced a popular </a:t>
            </a:r>
            <a:r>
              <a:rPr lang="en-US" sz="2200" dirty="0">
                <a:solidFill>
                  <a:srgbClr val="00B050"/>
                </a:solidFill>
                <a:effectLst/>
              </a:rPr>
              <a:t>dimension-reduction</a:t>
            </a:r>
            <a:r>
              <a:rPr lang="en-US" sz="2200" dirty="0">
                <a:effectLst/>
              </a:rPr>
              <a:t> tool, PCA.</a:t>
            </a:r>
          </a:p>
          <a:p>
            <a:r>
              <a:rPr lang="en-US" sz="2200" dirty="0">
                <a:effectLst/>
              </a:rPr>
              <a:t>You are now able to ”</a:t>
            </a:r>
            <a:r>
              <a:rPr lang="en-US" sz="2200" dirty="0">
                <a:solidFill>
                  <a:srgbClr val="0070C0"/>
                </a:solidFill>
                <a:effectLst/>
              </a:rPr>
              <a:t>summarize</a:t>
            </a:r>
            <a:r>
              <a:rPr lang="en-US" sz="2200" dirty="0">
                <a:effectLst/>
              </a:rPr>
              <a:t>” information in big datasets </a:t>
            </a:r>
          </a:p>
          <a:p>
            <a:r>
              <a:rPr lang="en-US" sz="2200" dirty="0">
                <a:effectLst/>
              </a:rPr>
              <a:t>Clustering is a good complement to the PCA in order to </a:t>
            </a:r>
            <a:r>
              <a:rPr lang="en-US" sz="2200" dirty="0">
                <a:solidFill>
                  <a:srgbClr val="FF0000"/>
                </a:solidFill>
                <a:effectLst/>
              </a:rPr>
              <a:t>detect hidden patterns </a:t>
            </a:r>
            <a:r>
              <a:rPr lang="en-US" sz="2200" dirty="0">
                <a:effectLst/>
              </a:rPr>
              <a:t>in large databases. </a:t>
            </a:r>
          </a:p>
          <a:p>
            <a:r>
              <a:rPr lang="en-US" sz="2200" dirty="0">
                <a:effectLst/>
              </a:rPr>
              <a:t>PCA and clustering are both similar and different : </a:t>
            </a:r>
          </a:p>
          <a:p>
            <a:pPr marL="0" indent="0">
              <a:buNone/>
            </a:pPr>
            <a:r>
              <a:rPr lang="en-US" sz="2200" b="1" dirty="0">
                <a:effectLst/>
              </a:rPr>
              <a:t>Similar</a:t>
            </a:r>
            <a:r>
              <a:rPr lang="en-US" sz="2200" dirty="0">
                <a:effectLst/>
              </a:rPr>
              <a:t>: they are both used to simplify the data analysis </a:t>
            </a:r>
          </a:p>
          <a:p>
            <a:pPr marL="0" indent="0">
              <a:buNone/>
            </a:pPr>
            <a:r>
              <a:rPr lang="en-US" sz="2200" b="1" dirty="0">
                <a:effectLst/>
              </a:rPr>
              <a:t>Different</a:t>
            </a:r>
            <a:r>
              <a:rPr lang="en-US" sz="2200" dirty="0">
                <a:effectLst/>
              </a:rPr>
              <a:t>: </a:t>
            </a:r>
          </a:p>
          <a:p>
            <a:pPr lvl="1"/>
            <a:r>
              <a:rPr lang="en-US" sz="1900" dirty="0">
                <a:effectLst/>
              </a:rPr>
              <a:t>PCA </a:t>
            </a:r>
            <a:r>
              <a:rPr lang="en-US" sz="1900" dirty="0"/>
              <a:t>delivers</a:t>
            </a:r>
            <a:r>
              <a:rPr lang="en-US" sz="1900" dirty="0">
                <a:effectLst/>
              </a:rPr>
              <a:t> a </a:t>
            </a:r>
            <a:r>
              <a:rPr lang="en-US" sz="1900" u="sng" dirty="0">
                <a:effectLst/>
              </a:rPr>
              <a:t>low-dimensional</a:t>
            </a:r>
            <a:r>
              <a:rPr lang="en-US" sz="1900" dirty="0">
                <a:effectLst/>
              </a:rPr>
              <a:t> representation of the observations that explains a good fraction of the variance. </a:t>
            </a:r>
          </a:p>
          <a:p>
            <a:pPr lvl="1"/>
            <a:r>
              <a:rPr lang="en-US" sz="1900" dirty="0">
                <a:effectLst/>
              </a:rPr>
              <a:t>Clustering is used to find homogeneous </a:t>
            </a:r>
            <a:r>
              <a:rPr lang="en-US" sz="1900" u="sng" dirty="0">
                <a:effectLst/>
              </a:rPr>
              <a:t>subgroups</a:t>
            </a:r>
            <a:r>
              <a:rPr lang="en-US" sz="1900" dirty="0">
                <a:effectLst/>
              </a:rPr>
              <a:t> among the observations.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a:t>
            </a:fld>
            <a:endParaRPr lang="en-US" altLang="en-US" dirty="0"/>
          </a:p>
        </p:txBody>
      </p:sp>
    </p:spTree>
    <p:extLst>
      <p:ext uri="{BB962C8B-B14F-4D97-AF65-F5344CB8AC3E}">
        <p14:creationId xmlns:p14="http://schemas.microsoft.com/office/powerpoint/2010/main" val="736367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Start Over</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50</a:t>
            </a:fld>
            <a:endParaRPr lang="en-US" altLang="en-US" dirty="0"/>
          </a:p>
        </p:txBody>
      </p:sp>
      <p:pic>
        <p:nvPicPr>
          <p:cNvPr id="5" name="Picture 4" descr="Chart, scatter chart&#10;&#10;Description automatically generated">
            <a:extLst>
              <a:ext uri="{FF2B5EF4-FFF2-40B4-BE49-F238E27FC236}">
                <a16:creationId xmlns:a16="http://schemas.microsoft.com/office/drawing/2014/main" id="{01ED6EE7-61C3-3D67-5A62-3D2026FE26F7}"/>
              </a:ext>
            </a:extLst>
          </p:cNvPr>
          <p:cNvPicPr>
            <a:picLocks noChangeAspect="1"/>
          </p:cNvPicPr>
          <p:nvPr/>
        </p:nvPicPr>
        <p:blipFill>
          <a:blip r:embed="rId2"/>
          <a:stretch>
            <a:fillRect/>
          </a:stretch>
        </p:blipFill>
        <p:spPr>
          <a:xfrm>
            <a:off x="1828800" y="1600200"/>
            <a:ext cx="5486400" cy="3657600"/>
          </a:xfrm>
          <a:prstGeom prst="rect">
            <a:avLst/>
          </a:prstGeom>
        </p:spPr>
      </p:pic>
      <p:sp>
        <p:nvSpPr>
          <p:cNvPr id="6" name="Content Placeholder 2">
            <a:extLst>
              <a:ext uri="{FF2B5EF4-FFF2-40B4-BE49-F238E27FC236}">
                <a16:creationId xmlns:a16="http://schemas.microsoft.com/office/drawing/2014/main" id="{39AA648C-9ED2-D98C-3405-C4254A3F2B2D}"/>
              </a:ext>
            </a:extLst>
          </p:cNvPr>
          <p:cNvSpPr>
            <a:spLocks noGrp="1" noChangeArrowheads="1"/>
          </p:cNvSpPr>
          <p:nvPr>
            <p:ph idx="1"/>
          </p:nvPr>
        </p:nvSpPr>
        <p:spPr>
          <a:xfrm>
            <a:off x="76200" y="5257801"/>
            <a:ext cx="8610600" cy="990600"/>
          </a:xfrm>
        </p:spPr>
        <p:txBody>
          <a:bodyPr anchor="ctr"/>
          <a:lstStyle/>
          <a:p>
            <a:pPr marL="0" indent="0">
              <a:buNone/>
            </a:pPr>
            <a:r>
              <a:rPr lang="en-US" sz="2000" dirty="0"/>
              <a:t>This time, it stabilized at 4</a:t>
            </a:r>
            <a:r>
              <a:rPr lang="en-US" sz="2000" baseline="30000" dirty="0"/>
              <a:t>th</a:t>
            </a:r>
            <a:r>
              <a:rPr lang="en-US" sz="2000" dirty="0"/>
              <a:t> iteration. </a:t>
            </a:r>
          </a:p>
          <a:p>
            <a:pPr marL="0" indent="0">
              <a:buNone/>
            </a:pPr>
            <a:r>
              <a:rPr lang="en-US" sz="2000" dirty="0"/>
              <a:t>The clustering is slightly different (1 observation). The final WCSS also!</a:t>
            </a:r>
          </a:p>
          <a:p>
            <a:pPr marL="0" indent="0">
              <a:buNone/>
            </a:pPr>
            <a:r>
              <a:rPr lang="en-US" sz="2000" dirty="0"/>
              <a:t>26.65 current clustering, 26.57 the previous one. </a:t>
            </a:r>
          </a:p>
        </p:txBody>
      </p:sp>
    </p:spTree>
    <p:extLst>
      <p:ext uri="{BB962C8B-B14F-4D97-AF65-F5344CB8AC3E}">
        <p14:creationId xmlns:p14="http://schemas.microsoft.com/office/powerpoint/2010/main" val="762125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Comparison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51</a:t>
            </a:fld>
            <a:endParaRPr lang="en-US" altLang="en-US" dirty="0"/>
          </a:p>
        </p:txBody>
      </p:sp>
      <p:sp>
        <p:nvSpPr>
          <p:cNvPr id="6" name="Content Placeholder 2">
            <a:extLst>
              <a:ext uri="{FF2B5EF4-FFF2-40B4-BE49-F238E27FC236}">
                <a16:creationId xmlns:a16="http://schemas.microsoft.com/office/drawing/2014/main" id="{39AA648C-9ED2-D98C-3405-C4254A3F2B2D}"/>
              </a:ext>
            </a:extLst>
          </p:cNvPr>
          <p:cNvSpPr>
            <a:spLocks noGrp="1" noChangeArrowheads="1"/>
          </p:cNvSpPr>
          <p:nvPr>
            <p:ph idx="1"/>
          </p:nvPr>
        </p:nvSpPr>
        <p:spPr>
          <a:xfrm>
            <a:off x="76200" y="5257800"/>
            <a:ext cx="8610600" cy="1447800"/>
          </a:xfrm>
        </p:spPr>
        <p:txBody>
          <a:bodyPr anchor="ctr"/>
          <a:lstStyle/>
          <a:p>
            <a:pPr marL="0" indent="0">
              <a:buNone/>
            </a:pPr>
            <a:r>
              <a:rPr lang="en-US" sz="2000" dirty="0"/>
              <a:t>This time, it stabilized at 4</a:t>
            </a:r>
            <a:r>
              <a:rPr lang="en-US" sz="2000" baseline="30000" dirty="0"/>
              <a:t>th</a:t>
            </a:r>
            <a:r>
              <a:rPr lang="en-US" sz="2000" dirty="0"/>
              <a:t> iteration. </a:t>
            </a:r>
          </a:p>
          <a:p>
            <a:pPr marL="0" indent="0">
              <a:buNone/>
            </a:pPr>
            <a:r>
              <a:rPr lang="en-US" sz="2000" dirty="0"/>
              <a:t>The clustering is slightly different (1 observation). The final WCSS also!</a:t>
            </a:r>
          </a:p>
          <a:p>
            <a:pPr marL="0" indent="0">
              <a:buNone/>
            </a:pPr>
            <a:r>
              <a:rPr lang="en-US" sz="2000" dirty="0"/>
              <a:t>26.65 current clustering, 26.57 the previous one. </a:t>
            </a:r>
          </a:p>
          <a:p>
            <a:pPr marL="0" indent="0">
              <a:buNone/>
            </a:pPr>
            <a:r>
              <a:rPr lang="en-US" sz="2000" dirty="0">
                <a:solidFill>
                  <a:srgbClr val="C00000"/>
                </a:solidFill>
              </a:rPr>
              <a:t>The initializations are different.</a:t>
            </a:r>
          </a:p>
        </p:txBody>
      </p:sp>
      <p:sp>
        <p:nvSpPr>
          <p:cNvPr id="8" name="Content Placeholder 2">
            <a:extLst>
              <a:ext uri="{FF2B5EF4-FFF2-40B4-BE49-F238E27FC236}">
                <a16:creationId xmlns:a16="http://schemas.microsoft.com/office/drawing/2014/main" id="{0B60D775-8634-0B5C-3754-9AED6A2B5E54}"/>
              </a:ext>
            </a:extLst>
          </p:cNvPr>
          <p:cNvSpPr txBox="1">
            <a:spLocks noChangeArrowheads="1"/>
          </p:cNvSpPr>
          <p:nvPr/>
        </p:nvSpPr>
        <p:spPr bwMode="auto">
          <a:xfrm>
            <a:off x="1132246" y="1244090"/>
            <a:ext cx="240214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Current clustering</a:t>
            </a:r>
          </a:p>
        </p:txBody>
      </p:sp>
      <p:sp>
        <p:nvSpPr>
          <p:cNvPr id="9" name="Content Placeholder 2">
            <a:extLst>
              <a:ext uri="{FF2B5EF4-FFF2-40B4-BE49-F238E27FC236}">
                <a16:creationId xmlns:a16="http://schemas.microsoft.com/office/drawing/2014/main" id="{CD539335-C6AF-922B-2590-C70F7B14DE0F}"/>
              </a:ext>
            </a:extLst>
          </p:cNvPr>
          <p:cNvSpPr txBox="1">
            <a:spLocks noChangeArrowheads="1"/>
          </p:cNvSpPr>
          <p:nvPr/>
        </p:nvSpPr>
        <p:spPr bwMode="auto">
          <a:xfrm>
            <a:off x="5629277" y="1174650"/>
            <a:ext cx="240214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Previous clustering</a:t>
            </a:r>
          </a:p>
        </p:txBody>
      </p:sp>
      <p:pic>
        <p:nvPicPr>
          <p:cNvPr id="13" name="Picture 12" descr="Chart, scatter chart&#10;&#10;Description automatically generated">
            <a:extLst>
              <a:ext uri="{FF2B5EF4-FFF2-40B4-BE49-F238E27FC236}">
                <a16:creationId xmlns:a16="http://schemas.microsoft.com/office/drawing/2014/main" id="{7F164F9C-62E8-C87D-CF95-36AE1CE4AEC0}"/>
              </a:ext>
            </a:extLst>
          </p:cNvPr>
          <p:cNvPicPr>
            <a:picLocks noChangeAspect="1"/>
          </p:cNvPicPr>
          <p:nvPr/>
        </p:nvPicPr>
        <p:blipFill>
          <a:blip r:embed="rId2"/>
          <a:stretch>
            <a:fillRect/>
          </a:stretch>
        </p:blipFill>
        <p:spPr>
          <a:xfrm>
            <a:off x="1" y="2165402"/>
            <a:ext cx="4516693" cy="3011128"/>
          </a:xfrm>
          <a:prstGeom prst="rect">
            <a:avLst/>
          </a:prstGeom>
        </p:spPr>
      </p:pic>
      <p:pic>
        <p:nvPicPr>
          <p:cNvPr id="15" name="Picture 14" descr="Chart, scatter chart&#10;&#10;Description automatically generated">
            <a:extLst>
              <a:ext uri="{FF2B5EF4-FFF2-40B4-BE49-F238E27FC236}">
                <a16:creationId xmlns:a16="http://schemas.microsoft.com/office/drawing/2014/main" id="{747D6F1B-5F40-7C53-2B5B-CE30FB00D25F}"/>
              </a:ext>
            </a:extLst>
          </p:cNvPr>
          <p:cNvPicPr>
            <a:picLocks noChangeAspect="1"/>
          </p:cNvPicPr>
          <p:nvPr/>
        </p:nvPicPr>
        <p:blipFill>
          <a:blip r:embed="rId3"/>
          <a:stretch>
            <a:fillRect/>
          </a:stretch>
        </p:blipFill>
        <p:spPr>
          <a:xfrm>
            <a:off x="4574463" y="2165250"/>
            <a:ext cx="4516693" cy="3011128"/>
          </a:xfrm>
          <a:prstGeom prst="rect">
            <a:avLst/>
          </a:prstGeom>
        </p:spPr>
      </p:pic>
    </p:spTree>
    <p:extLst>
      <p:ext uri="{BB962C8B-B14F-4D97-AF65-F5344CB8AC3E}">
        <p14:creationId xmlns:p14="http://schemas.microsoft.com/office/powerpoint/2010/main" val="1583799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Illustration – Comparison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52</a:t>
            </a:fld>
            <a:endParaRPr lang="en-US" altLang="en-US" dirty="0"/>
          </a:p>
        </p:txBody>
      </p:sp>
      <p:pic>
        <p:nvPicPr>
          <p:cNvPr id="5" name="Picture 4" descr="Chart, scatter chart&#10;&#10;Description automatically generated">
            <a:extLst>
              <a:ext uri="{FF2B5EF4-FFF2-40B4-BE49-F238E27FC236}">
                <a16:creationId xmlns:a16="http://schemas.microsoft.com/office/drawing/2014/main" id="{01ED6EE7-61C3-3D67-5A62-3D2026FE26F7}"/>
              </a:ext>
            </a:extLst>
          </p:cNvPr>
          <p:cNvPicPr>
            <a:picLocks noChangeAspect="1"/>
          </p:cNvPicPr>
          <p:nvPr/>
        </p:nvPicPr>
        <p:blipFill>
          <a:blip r:embed="rId2"/>
          <a:stretch>
            <a:fillRect/>
          </a:stretch>
        </p:blipFill>
        <p:spPr>
          <a:xfrm>
            <a:off x="0" y="2187064"/>
            <a:ext cx="4516694" cy="3011129"/>
          </a:xfrm>
          <a:prstGeom prst="rect">
            <a:avLst/>
          </a:prstGeom>
        </p:spPr>
      </p:pic>
      <p:sp>
        <p:nvSpPr>
          <p:cNvPr id="7" name="Rectangle 6">
            <a:extLst>
              <a:ext uri="{FF2B5EF4-FFF2-40B4-BE49-F238E27FC236}">
                <a16:creationId xmlns:a16="http://schemas.microsoft.com/office/drawing/2014/main" id="{765FBB9A-C132-D371-5BA6-EB2A6A0B726B}"/>
              </a:ext>
            </a:extLst>
          </p:cNvPr>
          <p:cNvSpPr/>
          <p:nvPr/>
        </p:nvSpPr>
        <p:spPr bwMode="auto">
          <a:xfrm>
            <a:off x="2113934" y="3510116"/>
            <a:ext cx="403123" cy="44245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pic>
        <p:nvPicPr>
          <p:cNvPr id="3" name="Picture 2" descr="Chart, scatter chart&#10;&#10;Description automatically generated">
            <a:extLst>
              <a:ext uri="{FF2B5EF4-FFF2-40B4-BE49-F238E27FC236}">
                <a16:creationId xmlns:a16="http://schemas.microsoft.com/office/drawing/2014/main" id="{C1387CE5-907C-9690-3643-53EB6132F2B1}"/>
              </a:ext>
            </a:extLst>
          </p:cNvPr>
          <p:cNvPicPr>
            <a:picLocks noChangeAspect="1"/>
          </p:cNvPicPr>
          <p:nvPr/>
        </p:nvPicPr>
        <p:blipFill>
          <a:blip r:embed="rId3"/>
          <a:stretch>
            <a:fillRect/>
          </a:stretch>
        </p:blipFill>
        <p:spPr>
          <a:xfrm>
            <a:off x="4574461" y="2183377"/>
            <a:ext cx="4516695" cy="3011130"/>
          </a:xfrm>
          <a:prstGeom prst="rect">
            <a:avLst/>
          </a:prstGeom>
        </p:spPr>
      </p:pic>
      <p:sp>
        <p:nvSpPr>
          <p:cNvPr id="8" name="Content Placeholder 2">
            <a:extLst>
              <a:ext uri="{FF2B5EF4-FFF2-40B4-BE49-F238E27FC236}">
                <a16:creationId xmlns:a16="http://schemas.microsoft.com/office/drawing/2014/main" id="{0B60D775-8634-0B5C-3754-9AED6A2B5E54}"/>
              </a:ext>
            </a:extLst>
          </p:cNvPr>
          <p:cNvSpPr txBox="1">
            <a:spLocks noChangeArrowheads="1"/>
          </p:cNvSpPr>
          <p:nvPr/>
        </p:nvSpPr>
        <p:spPr bwMode="auto">
          <a:xfrm>
            <a:off x="1132246" y="1244090"/>
            <a:ext cx="240214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Current clustering</a:t>
            </a:r>
          </a:p>
        </p:txBody>
      </p:sp>
      <p:sp>
        <p:nvSpPr>
          <p:cNvPr id="9" name="Content Placeholder 2">
            <a:extLst>
              <a:ext uri="{FF2B5EF4-FFF2-40B4-BE49-F238E27FC236}">
                <a16:creationId xmlns:a16="http://schemas.microsoft.com/office/drawing/2014/main" id="{CD539335-C6AF-922B-2590-C70F7B14DE0F}"/>
              </a:ext>
            </a:extLst>
          </p:cNvPr>
          <p:cNvSpPr txBox="1">
            <a:spLocks noChangeArrowheads="1"/>
          </p:cNvSpPr>
          <p:nvPr/>
        </p:nvSpPr>
        <p:spPr bwMode="auto">
          <a:xfrm>
            <a:off x="5629277" y="1174650"/>
            <a:ext cx="240214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Previous clustering</a:t>
            </a:r>
          </a:p>
        </p:txBody>
      </p:sp>
      <p:sp>
        <p:nvSpPr>
          <p:cNvPr id="14" name="Content Placeholder 2">
            <a:extLst>
              <a:ext uri="{FF2B5EF4-FFF2-40B4-BE49-F238E27FC236}">
                <a16:creationId xmlns:a16="http://schemas.microsoft.com/office/drawing/2014/main" id="{5170C3ED-59F1-DD8D-6ACB-53DBF124651B}"/>
              </a:ext>
            </a:extLst>
          </p:cNvPr>
          <p:cNvSpPr txBox="1">
            <a:spLocks noChangeArrowheads="1"/>
          </p:cNvSpPr>
          <p:nvPr/>
        </p:nvSpPr>
        <p:spPr bwMode="auto">
          <a:xfrm>
            <a:off x="76200" y="5257800"/>
            <a:ext cx="8610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pPr marL="0" indent="0">
              <a:buFontTx/>
              <a:buNone/>
            </a:pPr>
            <a:r>
              <a:rPr lang="en-US" sz="2000" kern="0" dirty="0"/>
              <a:t>Previous clustering has a slightly better within-cluster variation: higher homogeneity in cluster.</a:t>
            </a:r>
          </a:p>
          <a:p>
            <a:pPr marL="0" indent="0">
              <a:buFontTx/>
              <a:buNone/>
            </a:pPr>
            <a:r>
              <a:rPr lang="en-US" sz="2000" kern="0" dirty="0"/>
              <a:t>This can be an argument to choose among clustering outcomes. </a:t>
            </a:r>
          </a:p>
        </p:txBody>
      </p:sp>
      <p:sp>
        <p:nvSpPr>
          <p:cNvPr id="15" name="Rectangle 14">
            <a:extLst>
              <a:ext uri="{FF2B5EF4-FFF2-40B4-BE49-F238E27FC236}">
                <a16:creationId xmlns:a16="http://schemas.microsoft.com/office/drawing/2014/main" id="{F547AB09-7B5A-4275-675F-8594BB473946}"/>
              </a:ext>
            </a:extLst>
          </p:cNvPr>
          <p:cNvSpPr/>
          <p:nvPr/>
        </p:nvSpPr>
        <p:spPr bwMode="auto">
          <a:xfrm>
            <a:off x="6710515" y="3467716"/>
            <a:ext cx="403123" cy="44245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Tree>
    <p:extLst>
      <p:ext uri="{BB962C8B-B14F-4D97-AF65-F5344CB8AC3E}">
        <p14:creationId xmlns:p14="http://schemas.microsoft.com/office/powerpoint/2010/main" val="3463033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The K-Means Algorithm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The result of the K-means algorithm is a set of K clusters, each containing data points that are </a:t>
            </a:r>
            <a:r>
              <a:rPr lang="en-US" sz="2400" dirty="0">
                <a:solidFill>
                  <a:srgbClr val="00B050"/>
                </a:solidFill>
              </a:rPr>
              <a:t>similar</a:t>
            </a:r>
            <a:r>
              <a:rPr lang="en-US" sz="2400" dirty="0"/>
              <a:t> to each other and </a:t>
            </a:r>
            <a:r>
              <a:rPr lang="en-US" sz="2400" dirty="0">
                <a:solidFill>
                  <a:srgbClr val="FF0000"/>
                </a:solidFill>
              </a:rPr>
              <a:t>dissimilar</a:t>
            </a:r>
            <a:r>
              <a:rPr lang="en-US" sz="2400" dirty="0"/>
              <a:t> to the data points in other clusters. </a:t>
            </a:r>
          </a:p>
          <a:p>
            <a:pPr lvl="1"/>
            <a:r>
              <a:rPr lang="en-US" sz="2100" dirty="0"/>
              <a:t>You can verify that minimizing within cluster variance is equal to maximizing across cluster variation. </a:t>
            </a:r>
          </a:p>
          <a:p>
            <a:r>
              <a:rPr lang="en-US" sz="2400" dirty="0"/>
              <a:t>The smaller the WCSS, the better the clustering.</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53</a:t>
            </a:fld>
            <a:endParaRPr lang="en-US" altLang="en-US" dirty="0"/>
          </a:p>
        </p:txBody>
      </p:sp>
    </p:spTree>
    <p:extLst>
      <p:ext uri="{BB962C8B-B14F-4D97-AF65-F5344CB8AC3E}">
        <p14:creationId xmlns:p14="http://schemas.microsoft.com/office/powerpoint/2010/main" val="2136525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The K-Means Algorithm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K-means clustering has great </a:t>
            </a:r>
            <a:r>
              <a:rPr lang="en-US" sz="2400" b="1" dirty="0">
                <a:solidFill>
                  <a:srgbClr val="FF0000"/>
                </a:solidFill>
              </a:rPr>
              <a:t>simplicity</a:t>
            </a:r>
            <a:r>
              <a:rPr lang="en-US" sz="2400" dirty="0"/>
              <a:t> and </a:t>
            </a:r>
            <a:r>
              <a:rPr lang="en-US" sz="2400" b="1" dirty="0">
                <a:solidFill>
                  <a:srgbClr val="0070C0"/>
                </a:solidFill>
              </a:rPr>
              <a:t>efficiency</a:t>
            </a:r>
            <a:r>
              <a:rPr lang="en-US" sz="2400" dirty="0"/>
              <a:t>. </a:t>
            </a:r>
          </a:p>
          <a:p>
            <a:r>
              <a:rPr lang="en-US" sz="2400" dirty="0"/>
              <a:t>It is relatively </a:t>
            </a:r>
            <a:r>
              <a:rPr lang="en-US" sz="2400" dirty="0">
                <a:solidFill>
                  <a:srgbClr val="0070C0"/>
                </a:solidFill>
              </a:rPr>
              <a:t>fast</a:t>
            </a:r>
            <a:r>
              <a:rPr lang="en-US" sz="2400" dirty="0"/>
              <a:t> and </a:t>
            </a:r>
            <a:r>
              <a:rPr lang="en-US" sz="2400" dirty="0">
                <a:solidFill>
                  <a:srgbClr val="FF0000"/>
                </a:solidFill>
              </a:rPr>
              <a:t>easy</a:t>
            </a:r>
            <a:r>
              <a:rPr lang="en-US" sz="2400" dirty="0"/>
              <a:t> to implement, making it suitable for big data. For 100 observations, hierarchical clustering would need to compute the distances of 4950 pairs of observations, whereas if K=4, K-means needs 400 computations.</a:t>
            </a:r>
          </a:p>
          <a:p>
            <a:r>
              <a:rPr lang="en-US" sz="2400" dirty="0"/>
              <a:t>Additionally, the K-means (and most clustering methods) is a deterministic algorithm, meaning that it will always produce the same clustering result for a given set of input data and parameters (K value and initial centroids).</a:t>
            </a:r>
            <a:endParaRPr lang="en-US" sz="28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54</a:t>
            </a:fld>
            <a:endParaRPr lang="en-US" altLang="en-US" dirty="0"/>
          </a:p>
        </p:txBody>
      </p:sp>
    </p:spTree>
    <p:extLst>
      <p:ext uri="{BB962C8B-B14F-4D97-AF65-F5344CB8AC3E}">
        <p14:creationId xmlns:p14="http://schemas.microsoft.com/office/powerpoint/2010/main" val="3668113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The K-Means Algorithm</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pPr marL="0" indent="0">
              <a:buNone/>
            </a:pPr>
            <a:r>
              <a:rPr lang="en-US" sz="2400" dirty="0"/>
              <a:t>However, K-means clustering has some limitations. </a:t>
            </a:r>
          </a:p>
          <a:p>
            <a:r>
              <a:rPr lang="en-US" sz="2400" u="sng" dirty="0"/>
              <a:t>Sensitive</a:t>
            </a:r>
            <a:r>
              <a:rPr lang="en-US" sz="2400" dirty="0"/>
              <a:t> to the </a:t>
            </a:r>
            <a:r>
              <a:rPr lang="en-US" sz="2400" b="1" dirty="0"/>
              <a:t>initial choice of centroids</a:t>
            </a:r>
            <a:r>
              <a:rPr lang="en-US" sz="2400" dirty="0"/>
              <a:t>, which can lead to different clusters. </a:t>
            </a:r>
          </a:p>
          <a:p>
            <a:r>
              <a:rPr lang="en-US" sz="2400" dirty="0"/>
              <a:t>May not work as well with data that contains </a:t>
            </a:r>
            <a:r>
              <a:rPr lang="en-US" sz="2400" b="1" dirty="0"/>
              <a:t>non-linear or complex patterns</a:t>
            </a:r>
            <a:r>
              <a:rPr lang="en-US" sz="2400" dirty="0"/>
              <a:t>, as it assumes that the clusters are spherical and have similar variance.</a:t>
            </a:r>
          </a:p>
          <a:p>
            <a:r>
              <a:rPr lang="en-US" sz="2400" dirty="0"/>
              <a:t>Relies on </a:t>
            </a:r>
            <a:r>
              <a:rPr lang="en-US" sz="2400" b="1" dirty="0"/>
              <a:t>numerical</a:t>
            </a:r>
            <a:r>
              <a:rPr lang="en-US" sz="2400" dirty="0"/>
              <a:t> variables. For data with categorical variables (mixed) </a:t>
            </a:r>
            <a:r>
              <a:rPr lang="en-US" sz="2400" dirty="0">
                <a:sym typeface="Wingdings" pitchFamily="2" charset="2"/>
              </a:rPr>
              <a:t> K-prototypes</a:t>
            </a:r>
          </a:p>
          <a:p>
            <a:r>
              <a:rPr lang="en-US" sz="2400" dirty="0"/>
              <a:t>Requires the pre-specification of </a:t>
            </a:r>
            <a:r>
              <a:rPr lang="en-US" sz="2400" b="1" dirty="0"/>
              <a:t>the number of clusters </a:t>
            </a:r>
            <a:r>
              <a:rPr lang="en-US" sz="2400" dirty="0"/>
              <a:t>(</a:t>
            </a:r>
            <a:r>
              <a:rPr lang="en-US" sz="2400" b="1" dirty="0"/>
              <a:t>K</a:t>
            </a:r>
            <a:r>
              <a:rPr lang="en-US" sz="2400" dirty="0"/>
              <a:t>),</a:t>
            </a:r>
            <a:r>
              <a:rPr lang="en-US" sz="2400" b="1" dirty="0"/>
              <a:t> </a:t>
            </a:r>
            <a:r>
              <a:rPr lang="en-US" sz="2400" dirty="0"/>
              <a:t>which can be difficult to determine in advance.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55</a:t>
            </a:fld>
            <a:endParaRPr lang="en-US" altLang="en-US" dirty="0"/>
          </a:p>
        </p:txBody>
      </p:sp>
    </p:spTree>
    <p:extLst>
      <p:ext uri="{BB962C8B-B14F-4D97-AF65-F5344CB8AC3E}">
        <p14:creationId xmlns:p14="http://schemas.microsoft.com/office/powerpoint/2010/main" val="855796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How to choose K?</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Experiment with different values of K and compare. </a:t>
            </a:r>
          </a:p>
          <a:p>
            <a:r>
              <a:rPr lang="en-US" sz="2400" dirty="0">
                <a:sym typeface="Wingdings" pitchFamily="2" charset="2"/>
              </a:rPr>
              <a:t>Use the simple </a:t>
            </a:r>
            <a:r>
              <a:rPr lang="en-US" sz="2400" u="sng" dirty="0">
                <a:sym typeface="Wingdings" pitchFamily="2" charset="2"/>
              </a:rPr>
              <a:t>Elbow method</a:t>
            </a:r>
            <a:r>
              <a:rPr lang="en-US" sz="2400" dirty="0">
                <a:sym typeface="Wingdings" pitchFamily="2" charset="2"/>
              </a:rPr>
              <a:t> as discussed before. </a:t>
            </a:r>
          </a:p>
          <a:p>
            <a:r>
              <a:rPr lang="en-US" sz="2400" dirty="0">
                <a:sym typeface="Wingdings" pitchFamily="2" charset="2"/>
              </a:rPr>
              <a:t>Run with different initializations to find the minimal WCSS given a cluster number K.</a:t>
            </a:r>
            <a:endParaRPr lang="en-US" sz="2400" dirty="0"/>
          </a:p>
          <a:p>
            <a:r>
              <a:rPr lang="en-US" sz="2400" dirty="0"/>
              <a:t>Use other clustering methods to get an idea, such as hierarchical clustering. </a:t>
            </a:r>
          </a:p>
          <a:p>
            <a:r>
              <a:rPr lang="en-US" sz="2400" dirty="0"/>
              <a:t>Use prior knowledge or theories the subjects under study. </a:t>
            </a:r>
          </a:p>
          <a:p>
            <a:pPr lvl="1"/>
            <a:r>
              <a:rPr lang="en-US" sz="2400" dirty="0"/>
              <a:t>Books? Movies? Music? </a:t>
            </a:r>
            <a:r>
              <a:rPr lang="en-US" sz="2400" dirty="0">
                <a:sym typeface="Wingdings" pitchFamily="2" charset="2"/>
              </a:rPr>
              <a:t> Genres</a:t>
            </a:r>
          </a:p>
          <a:p>
            <a:pPr lvl="1"/>
            <a:r>
              <a:rPr lang="en-US" sz="2400" dirty="0">
                <a:sym typeface="Wingdings" pitchFamily="2" charset="2"/>
              </a:rPr>
              <a:t>Cars? Computers?  Brands, countries of origin</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56</a:t>
            </a:fld>
            <a:endParaRPr lang="en-US" altLang="en-US" dirty="0"/>
          </a:p>
        </p:txBody>
      </p:sp>
    </p:spTree>
    <p:extLst>
      <p:ext uri="{BB962C8B-B14F-4D97-AF65-F5344CB8AC3E}">
        <p14:creationId xmlns:p14="http://schemas.microsoft.com/office/powerpoint/2010/main" val="2326715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How to choose K? – Elbow method</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2826774" cy="4564626"/>
          </a:xfrm>
        </p:spPr>
        <p:txBody>
          <a:bodyPr anchor="ctr"/>
          <a:lstStyle/>
          <a:p>
            <a:r>
              <a:rPr lang="en-US" sz="2200" dirty="0"/>
              <a:t>Choose the number of clusters that makes the curve kink and be flatter afterwards. </a:t>
            </a:r>
          </a:p>
          <a:p>
            <a:endParaRPr lang="en-US" sz="2200" dirty="0"/>
          </a:p>
          <a:p>
            <a:r>
              <a:rPr lang="en-US" sz="2200" dirty="0"/>
              <a:t>Here, after 3 clusters, the WCSS does not drop significantly.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57</a:t>
            </a:fld>
            <a:endParaRPr lang="en-US" altLang="en-US" dirty="0"/>
          </a:p>
        </p:txBody>
      </p:sp>
      <p:pic>
        <p:nvPicPr>
          <p:cNvPr id="5" name="Picture 4" descr="Chart, line chart&#10;&#10;Description automatically generated">
            <a:extLst>
              <a:ext uri="{FF2B5EF4-FFF2-40B4-BE49-F238E27FC236}">
                <a16:creationId xmlns:a16="http://schemas.microsoft.com/office/drawing/2014/main" id="{F6C668F3-6A5E-F39A-089B-4ABF86363EBA}"/>
              </a:ext>
            </a:extLst>
          </p:cNvPr>
          <p:cNvPicPr>
            <a:picLocks noChangeAspect="1"/>
          </p:cNvPicPr>
          <p:nvPr/>
        </p:nvPicPr>
        <p:blipFill>
          <a:blip r:embed="rId2"/>
          <a:stretch>
            <a:fillRect/>
          </a:stretch>
        </p:blipFill>
        <p:spPr>
          <a:xfrm>
            <a:off x="3431459" y="1677412"/>
            <a:ext cx="5635253" cy="3985200"/>
          </a:xfrm>
          <a:prstGeom prst="rect">
            <a:avLst/>
          </a:prstGeom>
        </p:spPr>
      </p:pic>
      <p:sp>
        <p:nvSpPr>
          <p:cNvPr id="6" name="TextBox 5">
            <a:extLst>
              <a:ext uri="{FF2B5EF4-FFF2-40B4-BE49-F238E27FC236}">
                <a16:creationId xmlns:a16="http://schemas.microsoft.com/office/drawing/2014/main" id="{121C224D-425D-1AC0-90E6-EFA4C8430C74}"/>
              </a:ext>
            </a:extLst>
          </p:cNvPr>
          <p:cNvSpPr txBox="1"/>
          <p:nvPr/>
        </p:nvSpPr>
        <p:spPr>
          <a:xfrm>
            <a:off x="5228371" y="4170280"/>
            <a:ext cx="508473" cy="261610"/>
          </a:xfrm>
          <a:prstGeom prst="rect">
            <a:avLst/>
          </a:prstGeom>
          <a:noFill/>
        </p:spPr>
        <p:txBody>
          <a:bodyPr wrap="none" rtlCol="0">
            <a:spAutoFit/>
          </a:bodyPr>
          <a:lstStyle/>
          <a:p>
            <a:r>
              <a:rPr lang="en-US" sz="1100" dirty="0"/>
              <a:t>26.57</a:t>
            </a:r>
            <a:endParaRPr sz="1100" dirty="0"/>
          </a:p>
        </p:txBody>
      </p:sp>
      <p:sp>
        <p:nvSpPr>
          <p:cNvPr id="7" name="TextBox 6">
            <a:extLst>
              <a:ext uri="{FF2B5EF4-FFF2-40B4-BE49-F238E27FC236}">
                <a16:creationId xmlns:a16="http://schemas.microsoft.com/office/drawing/2014/main" id="{E0C08E6C-DF5C-CEF1-923D-E32536140241}"/>
              </a:ext>
            </a:extLst>
          </p:cNvPr>
          <p:cNvSpPr txBox="1"/>
          <p:nvPr/>
        </p:nvSpPr>
        <p:spPr>
          <a:xfrm>
            <a:off x="5696630" y="4462789"/>
            <a:ext cx="508473" cy="261610"/>
          </a:xfrm>
          <a:prstGeom prst="rect">
            <a:avLst/>
          </a:prstGeom>
          <a:noFill/>
        </p:spPr>
        <p:txBody>
          <a:bodyPr wrap="none" rtlCol="0">
            <a:spAutoFit/>
          </a:bodyPr>
          <a:lstStyle/>
          <a:p>
            <a:r>
              <a:rPr lang="en-US" sz="1100" dirty="0"/>
              <a:t>18.79</a:t>
            </a:r>
            <a:endParaRPr sz="1100" dirty="0"/>
          </a:p>
        </p:txBody>
      </p:sp>
      <p:sp>
        <p:nvSpPr>
          <p:cNvPr id="8" name="TextBox 7">
            <a:extLst>
              <a:ext uri="{FF2B5EF4-FFF2-40B4-BE49-F238E27FC236}">
                <a16:creationId xmlns:a16="http://schemas.microsoft.com/office/drawing/2014/main" id="{F2EB9608-F9D3-5FE7-6F9A-0F49BE5096AB}"/>
              </a:ext>
            </a:extLst>
          </p:cNvPr>
          <p:cNvSpPr txBox="1"/>
          <p:nvPr/>
        </p:nvSpPr>
        <p:spPr>
          <a:xfrm>
            <a:off x="4686712" y="3194429"/>
            <a:ext cx="436338" cy="261610"/>
          </a:xfrm>
          <a:prstGeom prst="rect">
            <a:avLst/>
          </a:prstGeom>
          <a:noFill/>
        </p:spPr>
        <p:txBody>
          <a:bodyPr wrap="none" rtlCol="0">
            <a:spAutoFit/>
          </a:bodyPr>
          <a:lstStyle/>
          <a:p>
            <a:r>
              <a:rPr lang="en-US" sz="1100" dirty="0"/>
              <a:t>57.3</a:t>
            </a:r>
            <a:endParaRPr sz="1100" dirty="0"/>
          </a:p>
        </p:txBody>
      </p:sp>
      <p:cxnSp>
        <p:nvCxnSpPr>
          <p:cNvPr id="4" name="Straight Connector 3">
            <a:extLst>
              <a:ext uri="{FF2B5EF4-FFF2-40B4-BE49-F238E27FC236}">
                <a16:creationId xmlns:a16="http://schemas.microsoft.com/office/drawing/2014/main" id="{89B65DFE-A822-C940-591E-B1D370F7D9EB}"/>
              </a:ext>
            </a:extLst>
          </p:cNvPr>
          <p:cNvCxnSpPr/>
          <p:nvPr/>
        </p:nvCxnSpPr>
        <p:spPr bwMode="auto">
          <a:xfrm>
            <a:off x="4674680" y="3416968"/>
            <a:ext cx="0" cy="100289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BCA34277-4646-2BE8-51C0-4FF77AD31D6C}"/>
              </a:ext>
            </a:extLst>
          </p:cNvPr>
          <p:cNvCxnSpPr/>
          <p:nvPr/>
        </p:nvCxnSpPr>
        <p:spPr bwMode="auto">
          <a:xfrm flipH="1">
            <a:off x="4674680" y="4419858"/>
            <a:ext cx="4363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0242DC3C-E1D7-3935-387A-9A4DFE7E8318}"/>
              </a:ext>
            </a:extLst>
          </p:cNvPr>
          <p:cNvSpPr txBox="1"/>
          <p:nvPr/>
        </p:nvSpPr>
        <p:spPr>
          <a:xfrm>
            <a:off x="4173762" y="3882513"/>
            <a:ext cx="508473" cy="261610"/>
          </a:xfrm>
          <a:prstGeom prst="rect">
            <a:avLst/>
          </a:prstGeom>
          <a:noFill/>
        </p:spPr>
        <p:txBody>
          <a:bodyPr wrap="none" rtlCol="0">
            <a:spAutoFit/>
          </a:bodyPr>
          <a:lstStyle/>
          <a:p>
            <a:r>
              <a:rPr lang="en-US" sz="1100" dirty="0">
                <a:solidFill>
                  <a:srgbClr val="FF0000"/>
                </a:solidFill>
              </a:rPr>
              <a:t>30.73</a:t>
            </a:r>
            <a:endParaRPr sz="1100" dirty="0">
              <a:solidFill>
                <a:srgbClr val="FF0000"/>
              </a:solidFill>
            </a:endParaRPr>
          </a:p>
        </p:txBody>
      </p:sp>
      <p:cxnSp>
        <p:nvCxnSpPr>
          <p:cNvPr id="12" name="Straight Connector 11">
            <a:extLst>
              <a:ext uri="{FF2B5EF4-FFF2-40B4-BE49-F238E27FC236}">
                <a16:creationId xmlns:a16="http://schemas.microsoft.com/office/drawing/2014/main" id="{720020BB-4C63-108C-4AD0-FB90C0BA3F46}"/>
              </a:ext>
            </a:extLst>
          </p:cNvPr>
          <p:cNvCxnSpPr>
            <a:cxnSpLocks/>
          </p:cNvCxnSpPr>
          <p:nvPr/>
        </p:nvCxnSpPr>
        <p:spPr bwMode="auto">
          <a:xfrm>
            <a:off x="5125467" y="4431890"/>
            <a:ext cx="0" cy="22031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D54DEE17-C4A3-8F8B-2DE5-00492C2334C8}"/>
              </a:ext>
            </a:extLst>
          </p:cNvPr>
          <p:cNvCxnSpPr/>
          <p:nvPr/>
        </p:nvCxnSpPr>
        <p:spPr bwMode="auto">
          <a:xfrm flipH="1">
            <a:off x="5120083" y="4652207"/>
            <a:ext cx="4363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71C768A5-7FFB-5E6F-AA96-290557476045}"/>
              </a:ext>
            </a:extLst>
          </p:cNvPr>
          <p:cNvSpPr txBox="1"/>
          <p:nvPr/>
        </p:nvSpPr>
        <p:spPr>
          <a:xfrm>
            <a:off x="4673722" y="4439792"/>
            <a:ext cx="436338" cy="261610"/>
          </a:xfrm>
          <a:prstGeom prst="rect">
            <a:avLst/>
          </a:prstGeom>
          <a:noFill/>
        </p:spPr>
        <p:txBody>
          <a:bodyPr wrap="none" rtlCol="0">
            <a:spAutoFit/>
          </a:bodyPr>
          <a:lstStyle/>
          <a:p>
            <a:r>
              <a:rPr lang="en-US" sz="1100" dirty="0">
                <a:solidFill>
                  <a:srgbClr val="FF0000"/>
                </a:solidFill>
              </a:rPr>
              <a:t>7.78</a:t>
            </a:r>
            <a:endParaRPr sz="1100" dirty="0">
              <a:solidFill>
                <a:srgbClr val="FF0000"/>
              </a:solidFill>
            </a:endParaRPr>
          </a:p>
        </p:txBody>
      </p:sp>
    </p:spTree>
    <p:extLst>
      <p:ext uri="{BB962C8B-B14F-4D97-AF65-F5344CB8AC3E}">
        <p14:creationId xmlns:p14="http://schemas.microsoft.com/office/powerpoint/2010/main" val="28085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2719"/>
            <a:ext cx="8229600" cy="2590800"/>
          </a:xfrm>
        </p:spPr>
        <p:txBody>
          <a:bodyPr>
            <a:noAutofit/>
          </a:bodyPr>
          <a:lstStyle/>
          <a:p>
            <a:pPr marL="291600" indent="-291600">
              <a:spcBef>
                <a:spcPts val="300"/>
              </a:spcBef>
            </a:pPr>
            <a:r>
              <a:rPr lang="en-US" sz="2000" dirty="0"/>
              <a:t>The scales of variables can influence the distance measures.</a:t>
            </a:r>
          </a:p>
          <a:p>
            <a:pPr marL="291600" indent="-291600">
              <a:spcBef>
                <a:spcPts val="300"/>
              </a:spcBef>
            </a:pPr>
            <a:r>
              <a:rPr lang="en-US" sz="2000" dirty="0"/>
              <a:t>The different scales can distort the true distance between points and lead to inaccurate results.</a:t>
            </a:r>
          </a:p>
          <a:p>
            <a:pPr marL="0" indent="0">
              <a:spcBef>
                <a:spcPts val="300"/>
              </a:spcBef>
              <a:buNone/>
            </a:pPr>
            <a:r>
              <a:rPr lang="en-US" sz="2000" dirty="0">
                <a:sym typeface="Wingdings" pitchFamily="2" charset="2"/>
              </a:rPr>
              <a:t> </a:t>
            </a:r>
            <a:r>
              <a:rPr lang="en-US" sz="2000" dirty="0"/>
              <a:t>Make the values unit-free, to ensure each value receives equal weight when calculating distance measures. Two options: </a:t>
            </a:r>
          </a:p>
          <a:p>
            <a:pPr marL="291600" indent="-291600">
              <a:spcBef>
                <a:spcPts val="300"/>
              </a:spcBef>
            </a:pPr>
            <a:r>
              <a:rPr lang="en-US" sz="2000" b="1" dirty="0"/>
              <a:t>Standardize</a:t>
            </a:r>
            <a:r>
              <a:rPr lang="en-US" sz="2000" dirty="0"/>
              <a:t>: compute a </a:t>
            </a:r>
            <a:r>
              <a:rPr lang="en-US" sz="2000" i="1" dirty="0"/>
              <a:t>z</a:t>
            </a:r>
            <a:r>
              <a:rPr lang="en-US" sz="2000" dirty="0"/>
              <a:t>-score; the distance of observations from the mean scaled by the standard deviation</a:t>
            </a:r>
          </a:p>
        </p:txBody>
      </p:sp>
      <p:graphicFrame>
        <p:nvGraphicFramePr>
          <p:cNvPr id="10" name="Object 9"/>
          <p:cNvGraphicFramePr>
            <a:graphicFrameLocks noChangeAspect="1"/>
          </p:cNvGraphicFramePr>
          <p:nvPr>
            <p:extLst>
              <p:ext uri="{D42A27DB-BD31-4B8C-83A1-F6EECF244321}">
                <p14:modId xmlns:p14="http://schemas.microsoft.com/office/powerpoint/2010/main" val="39316229"/>
              </p:ext>
            </p:extLst>
          </p:nvPr>
        </p:nvGraphicFramePr>
        <p:xfrm>
          <a:off x="3873500" y="4121228"/>
          <a:ext cx="1397000" cy="754062"/>
        </p:xfrm>
        <a:graphic>
          <a:graphicData uri="http://schemas.openxmlformats.org/presentationml/2006/ole">
            <mc:AlternateContent xmlns:mc="http://schemas.openxmlformats.org/markup-compatibility/2006">
              <mc:Choice xmlns:v="urn:schemas-microsoft-com:vml" Requires="v">
                <p:oleObj name="Equation" r:id="rId2" imgW="799920" imgH="431640" progId="Equation.DSMT4">
                  <p:embed/>
                </p:oleObj>
              </mc:Choice>
              <mc:Fallback>
                <p:oleObj name="Equation" r:id="rId2" imgW="799920" imgH="431640" progId="Equation.DSMT4">
                  <p:embed/>
                  <p:pic>
                    <p:nvPicPr>
                      <p:cNvPr id="10" name="Object 9"/>
                      <p:cNvPicPr/>
                      <p:nvPr/>
                    </p:nvPicPr>
                    <p:blipFill>
                      <a:blip r:embed="rId3"/>
                      <a:stretch>
                        <a:fillRect/>
                      </a:stretch>
                    </p:blipFill>
                    <p:spPr>
                      <a:xfrm>
                        <a:off x="3873500" y="4121228"/>
                        <a:ext cx="1397000" cy="754062"/>
                      </a:xfrm>
                      <a:prstGeom prst="rect">
                        <a:avLst/>
                      </a:prstGeom>
                    </p:spPr>
                  </p:pic>
                </p:oleObj>
              </mc:Fallback>
            </mc:AlternateContent>
          </a:graphicData>
        </a:graphic>
      </p:graphicFrame>
      <p:sp>
        <p:nvSpPr>
          <p:cNvPr id="4" name="Content Placeholder 3"/>
          <p:cNvSpPr>
            <a:spLocks noGrp="1"/>
          </p:cNvSpPr>
          <p:nvPr>
            <p:ph idx="10"/>
          </p:nvPr>
        </p:nvSpPr>
        <p:spPr>
          <a:xfrm>
            <a:off x="457200" y="4953000"/>
            <a:ext cx="8229600" cy="381000"/>
          </a:xfrm>
        </p:spPr>
        <p:txBody>
          <a:bodyPr>
            <a:normAutofit fontScale="92500"/>
          </a:bodyPr>
          <a:lstStyle/>
          <a:p>
            <a:pPr marL="291600" indent="-291600">
              <a:spcBef>
                <a:spcPts val="300"/>
              </a:spcBef>
            </a:pPr>
            <a:r>
              <a:rPr lang="en-US" sz="2000" b="1" dirty="0"/>
              <a:t>Min-max normalization</a:t>
            </a:r>
            <a:r>
              <a:rPr lang="en-US" sz="2000" dirty="0"/>
              <a:t>: rescale each value to be between 0 and 1.</a:t>
            </a:r>
          </a:p>
        </p:txBody>
      </p:sp>
      <p:graphicFrame>
        <p:nvGraphicFramePr>
          <p:cNvPr id="11" name="Object 10"/>
          <p:cNvGraphicFramePr>
            <a:graphicFrameLocks noChangeAspect="1"/>
          </p:cNvGraphicFramePr>
          <p:nvPr>
            <p:extLst>
              <p:ext uri="{D42A27DB-BD31-4B8C-83A1-F6EECF244321}">
                <p14:modId xmlns:p14="http://schemas.microsoft.com/office/powerpoint/2010/main" val="947576890"/>
              </p:ext>
            </p:extLst>
          </p:nvPr>
        </p:nvGraphicFramePr>
        <p:xfrm>
          <a:off x="3729471" y="5334000"/>
          <a:ext cx="1685058" cy="753841"/>
        </p:xfrm>
        <a:graphic>
          <a:graphicData uri="http://schemas.openxmlformats.org/presentationml/2006/ole">
            <mc:AlternateContent xmlns:mc="http://schemas.openxmlformats.org/markup-compatibility/2006">
              <mc:Choice xmlns:v="urn:schemas-microsoft-com:vml" Requires="v">
                <p:oleObj name="Equation" r:id="rId4" imgW="965160" imgH="431640" progId="Equation.DSMT4">
                  <p:embed/>
                </p:oleObj>
              </mc:Choice>
              <mc:Fallback>
                <p:oleObj name="Equation" r:id="rId4" imgW="965160" imgH="431640" progId="Equation.DSMT4">
                  <p:embed/>
                  <p:pic>
                    <p:nvPicPr>
                      <p:cNvPr id="11" name="Object 10"/>
                      <p:cNvPicPr/>
                      <p:nvPr/>
                    </p:nvPicPr>
                    <p:blipFill>
                      <a:blip r:embed="rId5"/>
                      <a:stretch>
                        <a:fillRect/>
                      </a:stretch>
                    </p:blipFill>
                    <p:spPr>
                      <a:xfrm>
                        <a:off x="3729471" y="5334000"/>
                        <a:ext cx="1685058" cy="753841"/>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C1B5910B-4763-96F0-BB73-276FE5633F31}"/>
              </a:ext>
            </a:extLst>
          </p:cNvPr>
          <p:cNvSpPr>
            <a:spLocks noGrp="1"/>
          </p:cNvSpPr>
          <p:nvPr>
            <p:ph type="title"/>
          </p:nvPr>
        </p:nvSpPr>
        <p:spPr>
          <a:xfrm>
            <a:off x="457200" y="363577"/>
            <a:ext cx="8229600" cy="965123"/>
          </a:xfrm>
        </p:spPr>
        <p:txBody>
          <a:bodyPr>
            <a:normAutofit/>
          </a:bodyPr>
          <a:lstStyle/>
          <a:p>
            <a:pPr algn="ctr"/>
            <a:r>
              <a:rPr lang="en-US" sz="4000" dirty="0"/>
              <a:t>Normalization</a:t>
            </a:r>
            <a:endParaRPr lang="en-US" sz="1000" dirty="0"/>
          </a:p>
        </p:txBody>
      </p:sp>
    </p:spTree>
    <p:extLst>
      <p:ext uri="{BB962C8B-B14F-4D97-AF65-F5344CB8AC3E}">
        <p14:creationId xmlns:p14="http://schemas.microsoft.com/office/powerpoint/2010/main" val="146421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828799"/>
          </a:xfrm>
        </p:spPr>
        <p:txBody>
          <a:bodyPr>
            <a:normAutofit lnSpcReduction="10000"/>
          </a:bodyPr>
          <a:lstStyle/>
          <a:p>
            <a:pPr marL="291600" indent="-291600">
              <a:spcBef>
                <a:spcPts val="300"/>
              </a:spcBef>
            </a:pPr>
            <a:r>
              <a:rPr lang="en-US" sz="2000" dirty="0"/>
              <a:t>Example: Consider a sample of five consumers with their annual income (Income, in €) and hours spent online per week (Hours Spent). </a:t>
            </a:r>
          </a:p>
          <a:p>
            <a:pPr marL="291600" indent="-291600">
              <a:spcBef>
                <a:spcPts val="300"/>
              </a:spcBef>
            </a:pPr>
            <a:r>
              <a:rPr lang="en-US" sz="2000" dirty="0"/>
              <a:t>The distance measures calculated from raw data can be distorted because the </a:t>
            </a:r>
            <a:r>
              <a:rPr lang="en-US" sz="2000" dirty="0">
                <a:solidFill>
                  <a:srgbClr val="FF0000"/>
                </a:solidFill>
              </a:rPr>
              <a:t>annual income </a:t>
            </a:r>
            <a:r>
              <a:rPr lang="en-US" sz="2000" dirty="0"/>
              <a:t>values are much larger than the values of </a:t>
            </a:r>
            <a:r>
              <a:rPr lang="en-US" sz="2000" dirty="0">
                <a:solidFill>
                  <a:srgbClr val="0070C0"/>
                </a:solidFill>
              </a:rPr>
              <a:t>hours spent online </a:t>
            </a:r>
            <a:r>
              <a:rPr lang="en-US" sz="2000" dirty="0"/>
              <a:t>per week. </a:t>
            </a:r>
          </a:p>
        </p:txBody>
      </p:sp>
      <p:graphicFrame>
        <p:nvGraphicFramePr>
          <p:cNvPr id="8" name="Table 7"/>
          <p:cNvGraphicFramePr>
            <a:graphicFrameLocks noGrp="1"/>
          </p:cNvGraphicFramePr>
          <p:nvPr>
            <p:extLst>
              <p:ext uri="{D42A27DB-BD31-4B8C-83A1-F6EECF244321}">
                <p14:modId xmlns:p14="http://schemas.microsoft.com/office/powerpoint/2010/main" val="1345513961"/>
              </p:ext>
            </p:extLst>
          </p:nvPr>
        </p:nvGraphicFramePr>
        <p:xfrm>
          <a:off x="353180" y="3718270"/>
          <a:ext cx="8490268" cy="2011680"/>
        </p:xfrm>
        <a:graphic>
          <a:graphicData uri="http://schemas.openxmlformats.org/drawingml/2006/table">
            <a:tbl>
              <a:tblPr firstRow="1" bandRow="1">
                <a:tableStyleId>{72833802-FEF1-4C79-8D5D-14CF1EAF98D9}</a:tableStyleId>
              </a:tblPr>
              <a:tblGrid>
                <a:gridCol w="794068">
                  <a:extLst>
                    <a:ext uri="{9D8B030D-6E8A-4147-A177-3AD203B41FA5}">
                      <a16:colId xmlns:a16="http://schemas.microsoft.com/office/drawing/2014/main" val="3245373719"/>
                    </a:ext>
                  </a:extLst>
                </a:gridCol>
                <a:gridCol w="914400">
                  <a:extLst>
                    <a:ext uri="{9D8B030D-6E8A-4147-A177-3AD203B41FA5}">
                      <a16:colId xmlns:a16="http://schemas.microsoft.com/office/drawing/2014/main" val="1198591013"/>
                    </a:ext>
                  </a:extLst>
                </a:gridCol>
                <a:gridCol w="838200">
                  <a:extLst>
                    <a:ext uri="{9D8B030D-6E8A-4147-A177-3AD203B41FA5}">
                      <a16:colId xmlns:a16="http://schemas.microsoft.com/office/drawing/2014/main" val="2134757937"/>
                    </a:ext>
                  </a:extLst>
                </a:gridCol>
                <a:gridCol w="1371600">
                  <a:extLst>
                    <a:ext uri="{9D8B030D-6E8A-4147-A177-3AD203B41FA5}">
                      <a16:colId xmlns:a16="http://schemas.microsoft.com/office/drawing/2014/main" val="4155462113"/>
                    </a:ext>
                  </a:extLst>
                </a:gridCol>
                <a:gridCol w="1582992">
                  <a:extLst>
                    <a:ext uri="{9D8B030D-6E8A-4147-A177-3AD203B41FA5}">
                      <a16:colId xmlns:a16="http://schemas.microsoft.com/office/drawing/2014/main" val="1090210859"/>
                    </a:ext>
                  </a:extLst>
                </a:gridCol>
                <a:gridCol w="1371600">
                  <a:extLst>
                    <a:ext uri="{9D8B030D-6E8A-4147-A177-3AD203B41FA5}">
                      <a16:colId xmlns:a16="http://schemas.microsoft.com/office/drawing/2014/main" val="38668003"/>
                    </a:ext>
                  </a:extLst>
                </a:gridCol>
                <a:gridCol w="1617408">
                  <a:extLst>
                    <a:ext uri="{9D8B030D-6E8A-4147-A177-3AD203B41FA5}">
                      <a16:colId xmlns:a16="http://schemas.microsoft.com/office/drawing/2014/main" val="1864251916"/>
                    </a:ext>
                  </a:extLst>
                </a:gridCol>
              </a:tblGrid>
              <a:tr h="248919">
                <a:tc>
                  <a:txBody>
                    <a:bodyPr/>
                    <a:lstStyle/>
                    <a:p>
                      <a:pPr algn="l"/>
                      <a:r>
                        <a:rPr lang="en-US" sz="1200" b="1" dirty="0">
                          <a:solidFill>
                            <a:schemeClr val="tx1"/>
                          </a:solidFill>
                        </a:rPr>
                        <a:t>Name</a:t>
                      </a:r>
                      <a:endParaRPr lang="en-US" sz="1200" b="1" i="0" dirty="0">
                        <a:solidFill>
                          <a:schemeClr val="tx1"/>
                        </a:solidFill>
                        <a:latin typeface="Avenir Next" panose="020B0503020202020204" pitchFamily="34" charset="0"/>
                        <a:cs typeface="Adobe Devanagari" panose="02040503050201020203" pitchFamily="18" charset="0"/>
                      </a:endParaRP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tx1"/>
                          </a:solidFill>
                        </a:rPr>
                        <a:t>Income</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tx1"/>
                          </a:solidFill>
                        </a:rPr>
                        <a:t>Hours Spent</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tx1"/>
                          </a:solidFill>
                        </a:rPr>
                        <a:t>Standardized Income</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a:solidFill>
                            <a:schemeClr val="tx1"/>
                          </a:solidFill>
                        </a:rPr>
                        <a:t>Standardized Hours Spent</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err="1">
                          <a:solidFill>
                            <a:schemeClr val="tx1"/>
                          </a:solidFill>
                        </a:rPr>
                        <a:t>MinMax</a:t>
                      </a:r>
                      <a:r>
                        <a:rPr lang="en-US" sz="1200" b="1" dirty="0">
                          <a:solidFill>
                            <a:schemeClr val="tx1"/>
                          </a:solidFill>
                        </a:rPr>
                        <a:t> Normalized Income</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200" b="1" dirty="0" err="1">
                          <a:solidFill>
                            <a:schemeClr val="tx1"/>
                          </a:solidFill>
                        </a:rPr>
                        <a:t>MinMax</a:t>
                      </a:r>
                      <a:r>
                        <a:rPr lang="en-US" sz="1200" b="1" dirty="0">
                          <a:solidFill>
                            <a:schemeClr val="tx1"/>
                          </a:solidFill>
                        </a:rPr>
                        <a:t> Normalized Hours Spent</a:t>
                      </a:r>
                      <a:endParaRPr lang="en-US" sz="1200" b="1" i="0" baseline="-25000" dirty="0">
                        <a:solidFill>
                          <a:schemeClr val="tx1"/>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27224820"/>
                  </a:ext>
                </a:extLst>
              </a:tr>
              <a:tr h="241109">
                <a:tc>
                  <a:txBody>
                    <a:bodyPr/>
                    <a:lstStyle/>
                    <a:p>
                      <a:pPr algn="l"/>
                      <a:r>
                        <a:rPr lang="en-US" sz="1200" b="0" dirty="0"/>
                        <a:t>Jean</a:t>
                      </a:r>
                      <a:endParaRPr lang="en-US" sz="1200" b="0" i="0" dirty="0">
                        <a:latin typeface="Avenir Next" panose="020B0503020202020204" pitchFamily="34" charset="0"/>
                        <a:cs typeface="Adobe Devanagari" panose="02040503050201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0" dirty="0">
                          <a:solidFill>
                            <a:srgbClr val="FF0000"/>
                          </a:solidFill>
                        </a:rPr>
                        <a:t>125,678</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2.5</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1.2473</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−1.5071</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1.0000</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0.0000</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255583"/>
                  </a:ext>
                </a:extLst>
              </a:tr>
              <a:tr h="256349">
                <a:tc>
                  <a:txBody>
                    <a:bodyPr/>
                    <a:lstStyle/>
                    <a:p>
                      <a:pPr algn="l"/>
                      <a:r>
                        <a:rPr lang="en-US" sz="1200" b="0" dirty="0"/>
                        <a:t>Alex</a:t>
                      </a:r>
                      <a:endParaRPr lang="en-US" sz="1200" b="0" i="0" dirty="0">
                        <a:latin typeface="Avenir Next" panose="020B0503020202020204" pitchFamily="34" charset="0"/>
                        <a:cs typeface="Adobe Devanagari" panose="02040503050201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0" dirty="0">
                          <a:solidFill>
                            <a:srgbClr val="FF0000"/>
                          </a:solidFill>
                        </a:rPr>
                        <a:t>65,901</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10.1</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−1.1892</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1.0382</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0.0000</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1.0000</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802186"/>
                  </a:ext>
                </a:extLst>
              </a:tr>
              <a:tr h="195389">
                <a:tc>
                  <a:txBody>
                    <a:bodyPr/>
                    <a:lstStyle/>
                    <a:p>
                      <a:pPr algn="l"/>
                      <a:r>
                        <a:rPr lang="en-US" sz="1200" b="0" dirty="0"/>
                        <a:t>Marie</a:t>
                      </a:r>
                      <a:endParaRPr lang="en-US" sz="1200" b="0" i="0" dirty="0">
                        <a:latin typeface="Avenir Next" panose="020B0503020202020204" pitchFamily="34" charset="0"/>
                        <a:cs typeface="Adobe Devanagari" panose="02040503050201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0" dirty="0">
                          <a:solidFill>
                            <a:srgbClr val="FF0000"/>
                          </a:solidFill>
                        </a:rPr>
                        <a:t>75,550</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5.8</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−0.7959</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−0.4019</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0.1614</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0.4342</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735915"/>
                  </a:ext>
                </a:extLst>
              </a:tr>
              <a:tr h="195389">
                <a:tc>
                  <a:txBody>
                    <a:bodyPr/>
                    <a:lstStyle/>
                    <a:p>
                      <a:pPr algn="l"/>
                      <a:r>
                        <a:rPr lang="en-US" sz="1200" b="0" dirty="0"/>
                        <a:t>Philippe</a:t>
                      </a:r>
                      <a:endParaRPr lang="en-US" sz="1200" b="0" i="0" dirty="0">
                        <a:latin typeface="Avenir Next" panose="020B0503020202020204" pitchFamily="34" charset="0"/>
                        <a:cs typeface="Adobe Devanagari" panose="02040503050201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0" dirty="0">
                          <a:solidFill>
                            <a:srgbClr val="FF0000"/>
                          </a:solidFill>
                        </a:rPr>
                        <a:t>110,250</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9.0</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  0.6184</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0.6698</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FF0000"/>
                          </a:solidFill>
                        </a:rPr>
                        <a:t>0.7419</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rgbClr val="0070C0"/>
                          </a:solidFill>
                        </a:rPr>
                        <a:t>0.8553</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50310"/>
                  </a:ext>
                </a:extLst>
              </a:tr>
              <a:tr h="195389">
                <a:tc>
                  <a:txBody>
                    <a:bodyPr/>
                    <a:lstStyle/>
                    <a:p>
                      <a:pPr algn="l"/>
                      <a:r>
                        <a:rPr lang="en-US" sz="1200" b="0" dirty="0"/>
                        <a:t>Claire</a:t>
                      </a:r>
                      <a:endParaRPr lang="en-US" sz="1200" b="0" i="0" dirty="0">
                        <a:latin typeface="Avenir Next" panose="020B0503020202020204" pitchFamily="34" charset="0"/>
                        <a:cs typeface="Adobe Devanagari" panose="02040503050201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en-US" sz="1200" b="0" dirty="0">
                          <a:solidFill>
                            <a:srgbClr val="FF0000"/>
                          </a:solidFill>
                        </a:rPr>
                        <a:t>98,005</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0" dirty="0">
                          <a:solidFill>
                            <a:srgbClr val="0070C0"/>
                          </a:solidFill>
                        </a:rPr>
                        <a:t>7.6</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0" dirty="0">
                          <a:solidFill>
                            <a:srgbClr val="FF0000"/>
                          </a:solidFill>
                        </a:rPr>
                        <a:t>  0.1194</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0" dirty="0">
                          <a:solidFill>
                            <a:srgbClr val="0070C0"/>
                          </a:solidFill>
                        </a:rPr>
                        <a:t>0.2010</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0" dirty="0">
                          <a:solidFill>
                            <a:srgbClr val="FF0000"/>
                          </a:solidFill>
                        </a:rPr>
                        <a:t>0.5371</a:t>
                      </a:r>
                      <a:endParaRPr lang="en-US" sz="1200" b="0" i="0" dirty="0">
                        <a:solidFill>
                          <a:srgbClr val="FF000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0" dirty="0">
                          <a:solidFill>
                            <a:srgbClr val="0070C0"/>
                          </a:solidFill>
                        </a:rPr>
                        <a:t>0.6711</a:t>
                      </a:r>
                      <a:endParaRPr lang="en-US" sz="1200" b="0" i="0" dirty="0">
                        <a:solidFill>
                          <a:srgbClr val="0070C0"/>
                        </a:solidFill>
                        <a:latin typeface="Avenir Next" panose="020B0503020202020204" pitchFamily="34" charset="0"/>
                        <a:cs typeface="Adobe Devanagari" panose="02040503050201020203"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2923690"/>
                  </a:ext>
                </a:extLst>
              </a:tr>
            </a:tbl>
          </a:graphicData>
        </a:graphic>
      </p:graphicFrame>
      <p:sp>
        <p:nvSpPr>
          <p:cNvPr id="5" name="Title 1">
            <a:extLst>
              <a:ext uri="{FF2B5EF4-FFF2-40B4-BE49-F238E27FC236}">
                <a16:creationId xmlns:a16="http://schemas.microsoft.com/office/drawing/2014/main" id="{2789EB14-7B3F-FC80-96FB-32165E6E8EF2}"/>
              </a:ext>
            </a:extLst>
          </p:cNvPr>
          <p:cNvSpPr>
            <a:spLocks noGrp="1"/>
          </p:cNvSpPr>
          <p:nvPr>
            <p:ph type="title"/>
          </p:nvPr>
        </p:nvSpPr>
        <p:spPr>
          <a:xfrm>
            <a:off x="457200" y="363577"/>
            <a:ext cx="8229600" cy="965123"/>
          </a:xfrm>
        </p:spPr>
        <p:txBody>
          <a:bodyPr>
            <a:normAutofit/>
          </a:bodyPr>
          <a:lstStyle/>
          <a:p>
            <a:pPr algn="ctr"/>
            <a:r>
              <a:rPr lang="en-US" sz="4000" dirty="0"/>
              <a:t>Normalization</a:t>
            </a:r>
            <a:endParaRPr lang="en-US" sz="1000" dirty="0"/>
          </a:p>
        </p:txBody>
      </p:sp>
      <p:sp>
        <p:nvSpPr>
          <p:cNvPr id="2" name="Rectangle 1">
            <a:extLst>
              <a:ext uri="{FF2B5EF4-FFF2-40B4-BE49-F238E27FC236}">
                <a16:creationId xmlns:a16="http://schemas.microsoft.com/office/drawing/2014/main" id="{0C24C863-D35E-6E63-AA25-D3736687476F}"/>
              </a:ext>
            </a:extLst>
          </p:cNvPr>
          <p:cNvSpPr/>
          <p:nvPr/>
        </p:nvSpPr>
        <p:spPr bwMode="auto">
          <a:xfrm>
            <a:off x="2906485" y="3624942"/>
            <a:ext cx="5947848" cy="2115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solidFill>
                  <a:schemeClr val="bg1"/>
                </a:solidFill>
              </a:ln>
              <a:solidFill>
                <a:schemeClr val="tx1"/>
              </a:solidFill>
              <a:effectLst/>
              <a:latin typeface="Verdana" pitchFamily="-105" charset="0"/>
            </a:endParaRPr>
          </a:p>
        </p:txBody>
      </p:sp>
      <p:sp>
        <p:nvSpPr>
          <p:cNvPr id="4" name="Rectangle 3">
            <a:extLst>
              <a:ext uri="{FF2B5EF4-FFF2-40B4-BE49-F238E27FC236}">
                <a16:creationId xmlns:a16="http://schemas.microsoft.com/office/drawing/2014/main" id="{259523B6-70AA-CCDE-5064-E3F5E7A9B1D0}"/>
              </a:ext>
            </a:extLst>
          </p:cNvPr>
          <p:cNvSpPr/>
          <p:nvPr/>
        </p:nvSpPr>
        <p:spPr bwMode="auto">
          <a:xfrm>
            <a:off x="5867399" y="3614057"/>
            <a:ext cx="2976049" cy="2115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solidFill>
                  <a:schemeClr val="bg1"/>
                </a:solidFill>
              </a:ln>
              <a:solidFill>
                <a:schemeClr val="tx1"/>
              </a:solidFill>
              <a:effectLst/>
              <a:latin typeface="Verdana" pitchFamily="-105" charset="0"/>
            </a:endParaRPr>
          </a:p>
        </p:txBody>
      </p:sp>
    </p:spTree>
    <p:extLst>
      <p:ext uri="{BB962C8B-B14F-4D97-AF65-F5344CB8AC3E}">
        <p14:creationId xmlns:p14="http://schemas.microsoft.com/office/powerpoint/2010/main" val="230484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What is clustering?</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200" dirty="0">
                <a:effectLst/>
              </a:rPr>
              <a:t>Cluster analysis groups data objects based </a:t>
            </a:r>
            <a:r>
              <a:rPr lang="en-US" sz="2200" b="1" dirty="0">
                <a:effectLst/>
              </a:rPr>
              <a:t>only</a:t>
            </a:r>
            <a:r>
              <a:rPr lang="en-US" sz="2200" dirty="0">
                <a:effectLst/>
              </a:rPr>
              <a:t> on information found in data. </a:t>
            </a:r>
          </a:p>
          <a:p>
            <a:r>
              <a:rPr lang="en-US" sz="2200" dirty="0">
                <a:effectLst/>
              </a:rPr>
              <a:t>Data objects can be more or less everything: people, stocks, region, waters, chemical products, luxury products,... </a:t>
            </a:r>
          </a:p>
          <a:p>
            <a:endParaRPr lang="en-US" sz="2200" dirty="0"/>
          </a:p>
          <a:p>
            <a:pPr marL="0" indent="0">
              <a:buNone/>
            </a:pPr>
            <a:endParaRPr lang="en-US" sz="2200" dirty="0">
              <a:effectLst/>
            </a:endParaRPr>
          </a:p>
          <a:p>
            <a:r>
              <a:rPr lang="en-US" sz="2200" b="1" dirty="0">
                <a:solidFill>
                  <a:schemeClr val="tx2"/>
                </a:solidFill>
                <a:effectLst/>
              </a:rPr>
              <a:t>Goal of Cluster Analysis</a:t>
            </a:r>
            <a:r>
              <a:rPr lang="en-US" sz="2200" dirty="0">
                <a:effectLst/>
              </a:rPr>
              <a:t>: </a:t>
            </a:r>
          </a:p>
          <a:p>
            <a:pPr marL="0" indent="0" algn="ctr">
              <a:buNone/>
            </a:pPr>
            <a:r>
              <a:rPr lang="en-US" sz="2200" dirty="0">
                <a:effectLst/>
              </a:rPr>
              <a:t>the objects have to be </a:t>
            </a:r>
            <a:r>
              <a:rPr lang="en-US" sz="2200" b="1" dirty="0">
                <a:solidFill>
                  <a:srgbClr val="00B050"/>
                </a:solidFill>
                <a:effectLst/>
              </a:rPr>
              <a:t>similar</a:t>
            </a:r>
            <a:r>
              <a:rPr lang="en-US" sz="2200" dirty="0">
                <a:effectLst/>
              </a:rPr>
              <a:t> </a:t>
            </a:r>
            <a:r>
              <a:rPr lang="en-US" sz="2200" b="1" dirty="0">
                <a:solidFill>
                  <a:srgbClr val="00B050"/>
                </a:solidFill>
                <a:effectLst/>
              </a:rPr>
              <a:t>within</a:t>
            </a:r>
            <a:r>
              <a:rPr lang="en-US" sz="2200" dirty="0">
                <a:effectLst/>
              </a:rPr>
              <a:t> a group </a:t>
            </a:r>
          </a:p>
          <a:p>
            <a:pPr marL="0" indent="0" algn="ctr">
              <a:buNone/>
            </a:pPr>
            <a:r>
              <a:rPr lang="en-US" sz="2200" dirty="0">
                <a:effectLst/>
              </a:rPr>
              <a:t>and </a:t>
            </a:r>
            <a:r>
              <a:rPr lang="en-US" sz="2200" b="1" dirty="0">
                <a:solidFill>
                  <a:srgbClr val="FF0000"/>
                </a:solidFill>
                <a:effectLst/>
              </a:rPr>
              <a:t>different</a:t>
            </a:r>
            <a:r>
              <a:rPr lang="en-US" sz="2200" dirty="0">
                <a:effectLst/>
              </a:rPr>
              <a:t> </a:t>
            </a:r>
            <a:r>
              <a:rPr lang="en-US" sz="2200" b="1" dirty="0">
                <a:solidFill>
                  <a:srgbClr val="FF0000"/>
                </a:solidFill>
                <a:effectLst/>
              </a:rPr>
              <a:t>across</a:t>
            </a:r>
            <a:r>
              <a:rPr lang="en-US" sz="2200" dirty="0">
                <a:effectLst/>
              </a:rPr>
              <a:t> groups.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a:t>
            </a:fld>
            <a:endParaRPr lang="en-US" altLang="en-US" dirty="0"/>
          </a:p>
        </p:txBody>
      </p:sp>
    </p:spTree>
    <p:extLst>
      <p:ext uri="{BB962C8B-B14F-4D97-AF65-F5344CB8AC3E}">
        <p14:creationId xmlns:p14="http://schemas.microsoft.com/office/powerpoint/2010/main" val="37083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 - Again</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0"/>
          </a:xfrm>
        </p:spPr>
        <p:txBody>
          <a:bodyPr anchor="ctr"/>
          <a:lstStyle/>
          <a:p>
            <a:r>
              <a:rPr lang="en-US" sz="2400" dirty="0"/>
              <a:t>Information on the chemical composition of 20 mineral water brands and their prices. </a:t>
            </a:r>
          </a:p>
          <a:p>
            <a:r>
              <a:rPr lang="en-US" sz="2400" dirty="0"/>
              <a:t>20 x 10 dimensions</a:t>
            </a:r>
          </a:p>
          <a:p>
            <a:r>
              <a:rPr lang="en-US" sz="2400" dirty="0">
                <a:solidFill>
                  <a:srgbClr val="7030A0"/>
                </a:solidFill>
              </a:rPr>
              <a:t>Objective</a:t>
            </a:r>
            <a:r>
              <a:rPr lang="en-US" sz="2400" dirty="0"/>
              <a:t>: Apply K-means algorithm to highlight waters with similar composition. </a:t>
            </a:r>
          </a:p>
          <a:p>
            <a:r>
              <a:rPr lang="en-US" sz="2400" dirty="0">
                <a:solidFill>
                  <a:srgbClr val="7030A0"/>
                </a:solidFill>
              </a:rPr>
              <a:t>Tools</a:t>
            </a:r>
            <a:r>
              <a:rPr lang="en-US" sz="2400" dirty="0"/>
              <a:t>: Use </a:t>
            </a:r>
            <a:r>
              <a:rPr lang="en-US" sz="2400" dirty="0">
                <a:solidFill>
                  <a:srgbClr val="FF0000"/>
                </a:solidFill>
              </a:rPr>
              <a:t>both PCA and K-means</a:t>
            </a:r>
            <a:r>
              <a:rPr lang="en-US" sz="2400" dirty="0"/>
              <a:t>. We need dimensionality reduction to get rid of the redundant information in the data and simplify it. Also, this brings the normalization process within the application. </a:t>
            </a:r>
          </a:p>
          <a:p>
            <a:r>
              <a:rPr lang="en-US" sz="2400" dirty="0"/>
              <a:t>Always check if there are missing values (NA). Clustering algorithms don’t work well with NA or ignore them.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60</a:t>
            </a:fld>
            <a:endParaRPr lang="en-US" altLang="en-US" dirty="0"/>
          </a:p>
        </p:txBody>
      </p:sp>
    </p:spTree>
    <p:extLst>
      <p:ext uri="{BB962C8B-B14F-4D97-AF65-F5344CB8AC3E}">
        <p14:creationId xmlns:p14="http://schemas.microsoft.com/office/powerpoint/2010/main" val="2969921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400" dirty="0"/>
              <a:t>Data: not normalized!</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61</a:t>
            </a:fld>
            <a:endParaRPr lang="en-US" altLang="en-US" dirty="0"/>
          </a:p>
        </p:txBody>
      </p:sp>
      <p:pic>
        <p:nvPicPr>
          <p:cNvPr id="4" name="Picture 3" descr="Table&#10;&#10;Description automatically generated">
            <a:extLst>
              <a:ext uri="{FF2B5EF4-FFF2-40B4-BE49-F238E27FC236}">
                <a16:creationId xmlns:a16="http://schemas.microsoft.com/office/drawing/2014/main" id="{08A4B2BD-15DB-9F17-52A9-CB60AA53C1A2}"/>
              </a:ext>
            </a:extLst>
          </p:cNvPr>
          <p:cNvPicPr>
            <a:picLocks noChangeAspect="1"/>
          </p:cNvPicPr>
          <p:nvPr/>
        </p:nvPicPr>
        <p:blipFill>
          <a:blip r:embed="rId2"/>
          <a:stretch>
            <a:fillRect/>
          </a:stretch>
        </p:blipFill>
        <p:spPr>
          <a:xfrm>
            <a:off x="167147" y="2134675"/>
            <a:ext cx="8907635" cy="3479544"/>
          </a:xfrm>
          <a:prstGeom prst="rect">
            <a:avLst/>
          </a:prstGeom>
        </p:spPr>
      </p:pic>
    </p:spTree>
    <p:extLst>
      <p:ext uri="{BB962C8B-B14F-4D97-AF65-F5344CB8AC3E}">
        <p14:creationId xmlns:p14="http://schemas.microsoft.com/office/powerpoint/2010/main" val="250693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400" dirty="0"/>
              <a:t>3 Trials, K = 1, …, 10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62</a:t>
            </a:fld>
            <a:endParaRPr lang="en-US" altLang="en-US" dirty="0"/>
          </a:p>
        </p:txBody>
      </p:sp>
      <p:pic>
        <p:nvPicPr>
          <p:cNvPr id="5" name="Picture 4" descr="Graphical user interface, application, table&#10;&#10;Description automatically generated">
            <a:extLst>
              <a:ext uri="{FF2B5EF4-FFF2-40B4-BE49-F238E27FC236}">
                <a16:creationId xmlns:a16="http://schemas.microsoft.com/office/drawing/2014/main" id="{9309F46A-1814-825C-B535-483727BD37BA}"/>
              </a:ext>
            </a:extLst>
          </p:cNvPr>
          <p:cNvPicPr>
            <a:picLocks noChangeAspect="1"/>
          </p:cNvPicPr>
          <p:nvPr/>
        </p:nvPicPr>
        <p:blipFill>
          <a:blip r:embed="rId2"/>
          <a:stretch>
            <a:fillRect/>
          </a:stretch>
        </p:blipFill>
        <p:spPr>
          <a:xfrm>
            <a:off x="108155" y="2227083"/>
            <a:ext cx="8869186" cy="1371523"/>
          </a:xfrm>
          <a:prstGeom prst="rect">
            <a:avLst/>
          </a:prstGeom>
        </p:spPr>
      </p:pic>
      <p:pic>
        <p:nvPicPr>
          <p:cNvPr id="7" name="Picture 6" descr="Chart, line chart&#10;&#10;Description automatically generated">
            <a:extLst>
              <a:ext uri="{FF2B5EF4-FFF2-40B4-BE49-F238E27FC236}">
                <a16:creationId xmlns:a16="http://schemas.microsoft.com/office/drawing/2014/main" id="{FB7A5F4D-6CCF-81C8-E5F3-EDD01459529E}"/>
              </a:ext>
            </a:extLst>
          </p:cNvPr>
          <p:cNvPicPr>
            <a:picLocks noChangeAspect="1"/>
          </p:cNvPicPr>
          <p:nvPr/>
        </p:nvPicPr>
        <p:blipFill>
          <a:blip r:embed="rId3"/>
          <a:stretch>
            <a:fillRect/>
          </a:stretch>
        </p:blipFill>
        <p:spPr>
          <a:xfrm>
            <a:off x="2091648" y="3768289"/>
            <a:ext cx="4902200" cy="2882900"/>
          </a:xfrm>
          <a:prstGeom prst="rect">
            <a:avLst/>
          </a:prstGeom>
        </p:spPr>
      </p:pic>
    </p:spTree>
    <p:extLst>
      <p:ext uri="{BB962C8B-B14F-4D97-AF65-F5344CB8AC3E}">
        <p14:creationId xmlns:p14="http://schemas.microsoft.com/office/powerpoint/2010/main" val="238424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400" dirty="0"/>
              <a:t>3 Trials, K = 1, …, 10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63</a:t>
            </a:fld>
            <a:endParaRPr lang="en-US" altLang="en-US" dirty="0"/>
          </a:p>
        </p:txBody>
      </p:sp>
      <p:pic>
        <p:nvPicPr>
          <p:cNvPr id="5" name="Picture 4" descr="Graphical user interface, application, table&#10;&#10;Description automatically generated">
            <a:extLst>
              <a:ext uri="{FF2B5EF4-FFF2-40B4-BE49-F238E27FC236}">
                <a16:creationId xmlns:a16="http://schemas.microsoft.com/office/drawing/2014/main" id="{9309F46A-1814-825C-B535-483727BD37BA}"/>
              </a:ext>
            </a:extLst>
          </p:cNvPr>
          <p:cNvPicPr>
            <a:picLocks noChangeAspect="1"/>
          </p:cNvPicPr>
          <p:nvPr/>
        </p:nvPicPr>
        <p:blipFill>
          <a:blip r:embed="rId2"/>
          <a:stretch>
            <a:fillRect/>
          </a:stretch>
        </p:blipFill>
        <p:spPr>
          <a:xfrm>
            <a:off x="108155" y="2227083"/>
            <a:ext cx="8869186" cy="1371523"/>
          </a:xfrm>
          <a:prstGeom prst="rect">
            <a:avLst/>
          </a:prstGeom>
        </p:spPr>
      </p:pic>
      <p:pic>
        <p:nvPicPr>
          <p:cNvPr id="7" name="Picture 6" descr="Chart, line chart&#10;&#10;Description automatically generated">
            <a:extLst>
              <a:ext uri="{FF2B5EF4-FFF2-40B4-BE49-F238E27FC236}">
                <a16:creationId xmlns:a16="http://schemas.microsoft.com/office/drawing/2014/main" id="{FB7A5F4D-6CCF-81C8-E5F3-EDD01459529E}"/>
              </a:ext>
            </a:extLst>
          </p:cNvPr>
          <p:cNvPicPr>
            <a:picLocks noChangeAspect="1"/>
          </p:cNvPicPr>
          <p:nvPr/>
        </p:nvPicPr>
        <p:blipFill>
          <a:blip r:embed="rId3"/>
          <a:stretch>
            <a:fillRect/>
          </a:stretch>
        </p:blipFill>
        <p:spPr>
          <a:xfrm>
            <a:off x="2091648" y="3768289"/>
            <a:ext cx="4902200" cy="2882900"/>
          </a:xfrm>
          <a:prstGeom prst="rect">
            <a:avLst/>
          </a:prstGeom>
        </p:spPr>
      </p:pic>
      <p:cxnSp>
        <p:nvCxnSpPr>
          <p:cNvPr id="4" name="Straight Connector 3">
            <a:extLst>
              <a:ext uri="{FF2B5EF4-FFF2-40B4-BE49-F238E27FC236}">
                <a16:creationId xmlns:a16="http://schemas.microsoft.com/office/drawing/2014/main" id="{62457870-6027-D366-AB9F-EAFCE3BA85A9}"/>
              </a:ext>
            </a:extLst>
          </p:cNvPr>
          <p:cNvCxnSpPr/>
          <p:nvPr/>
        </p:nvCxnSpPr>
        <p:spPr bwMode="auto">
          <a:xfrm flipV="1">
            <a:off x="4208206" y="4326194"/>
            <a:ext cx="0" cy="192220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Oval 2">
            <a:extLst>
              <a:ext uri="{FF2B5EF4-FFF2-40B4-BE49-F238E27FC236}">
                <a16:creationId xmlns:a16="http://schemas.microsoft.com/office/drawing/2014/main" id="{13612B59-4BE4-0A48-7C7B-B538E05EBDE6}"/>
              </a:ext>
            </a:extLst>
          </p:cNvPr>
          <p:cNvSpPr/>
          <p:nvPr/>
        </p:nvSpPr>
        <p:spPr bwMode="auto">
          <a:xfrm>
            <a:off x="4109884" y="6371303"/>
            <a:ext cx="186813" cy="176981"/>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FF0000"/>
              </a:solidFill>
              <a:effectLst/>
              <a:latin typeface="Verdana" pitchFamily="-105" charset="0"/>
            </a:endParaRPr>
          </a:p>
        </p:txBody>
      </p:sp>
    </p:spTree>
    <p:extLst>
      <p:ext uri="{BB962C8B-B14F-4D97-AF65-F5344CB8AC3E}">
        <p14:creationId xmlns:p14="http://schemas.microsoft.com/office/powerpoint/2010/main" val="3617484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400" dirty="0"/>
              <a:t>Trying several times shows the best WCSS is 6906 for K=4.</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64</a:t>
            </a:fld>
            <a:endParaRPr lang="en-US" altLang="en-US" dirty="0"/>
          </a:p>
        </p:txBody>
      </p:sp>
      <p:sp>
        <p:nvSpPr>
          <p:cNvPr id="6" name="Content Placeholder 2">
            <a:extLst>
              <a:ext uri="{FF2B5EF4-FFF2-40B4-BE49-F238E27FC236}">
                <a16:creationId xmlns:a16="http://schemas.microsoft.com/office/drawing/2014/main" id="{154ADB30-6AB6-7E93-25EA-533ECFBFEF4D}"/>
              </a:ext>
            </a:extLst>
          </p:cNvPr>
          <p:cNvSpPr txBox="1">
            <a:spLocks noChangeArrowheads="1"/>
          </p:cNvSpPr>
          <p:nvPr/>
        </p:nvSpPr>
        <p:spPr bwMode="auto">
          <a:xfrm>
            <a:off x="127820" y="4385184"/>
            <a:ext cx="8610600" cy="232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ctr" anchorCtr="0" compatLnSpc="1">
            <a:prstTxWarp prst="textNoShape">
              <a:avLst/>
            </a:prstTxWarp>
          </a:bodyPr>
          <a:lstStyle>
            <a:lvl1pPr marL="257175" indent="-257175" algn="l" rtl="0" eaLnBrk="1" fontAlgn="base" hangingPunct="1">
              <a:spcBef>
                <a:spcPct val="20000"/>
              </a:spcBef>
              <a:spcAft>
                <a:spcPct val="0"/>
              </a:spcAft>
              <a:buChar char="•"/>
              <a:defRPr sz="2100">
                <a:solidFill>
                  <a:schemeClr val="tx1"/>
                </a:solidFill>
                <a:latin typeface="Avenir Next" panose="020B0503020202020204" pitchFamily="34" charset="0"/>
                <a:ea typeface="MS PGothic" pitchFamily="34" charset="-128"/>
                <a:cs typeface="ＭＳ Ｐゴシック" charset="-128"/>
              </a:defRPr>
            </a:lvl1pPr>
            <a:lvl2pPr marL="557213" indent="-214313" algn="l" rtl="0" eaLnBrk="1" fontAlgn="base" hangingPunct="1">
              <a:spcBef>
                <a:spcPct val="20000"/>
              </a:spcBef>
              <a:spcAft>
                <a:spcPct val="0"/>
              </a:spcAft>
              <a:buChar char="–"/>
              <a:defRPr sz="1800">
                <a:solidFill>
                  <a:schemeClr val="tx1"/>
                </a:solidFill>
                <a:latin typeface="Avenir Next" panose="020B0503020202020204" pitchFamily="34" charset="0"/>
                <a:ea typeface="MS PGothic" pitchFamily="34" charset="-128"/>
              </a:defRPr>
            </a:lvl2pPr>
            <a:lvl3pPr marL="8572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3pPr>
            <a:lvl4pPr marL="12001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4pPr>
            <a:lvl5pPr marL="1543050" indent="-171450" algn="l" rtl="0" eaLnBrk="1" fontAlgn="base" hangingPunct="1">
              <a:spcBef>
                <a:spcPct val="20000"/>
              </a:spcBef>
              <a:spcAft>
                <a:spcPct val="0"/>
              </a:spcAft>
              <a:buChar char="»"/>
              <a:defRPr sz="1500">
                <a:solidFill>
                  <a:schemeClr val="tx1"/>
                </a:solidFill>
                <a:latin typeface="Avenir Next" panose="020B0503020202020204" pitchFamily="34" charset="0"/>
                <a:ea typeface="MS PGothic" pitchFamily="34" charset="-128"/>
              </a:defRPr>
            </a:lvl5pPr>
            <a:lvl6pPr marL="1885950" indent="-171450" algn="l" rtl="0" eaLnBrk="1" fontAlgn="base" hangingPunct="1">
              <a:spcBef>
                <a:spcPct val="20000"/>
              </a:spcBef>
              <a:spcAft>
                <a:spcPct val="0"/>
              </a:spcAft>
              <a:buChar char="»"/>
              <a:defRPr>
                <a:solidFill>
                  <a:schemeClr val="tx1"/>
                </a:solidFill>
                <a:latin typeface="+mn-lt"/>
                <a:ea typeface="ＭＳ Ｐゴシック" pitchFamily="-105" charset="-128"/>
              </a:defRPr>
            </a:lvl6pPr>
            <a:lvl7pPr marL="2228850" indent="-171450" algn="l" rtl="0" eaLnBrk="1" fontAlgn="base" hangingPunct="1">
              <a:spcBef>
                <a:spcPct val="20000"/>
              </a:spcBef>
              <a:spcAft>
                <a:spcPct val="0"/>
              </a:spcAft>
              <a:buChar char="»"/>
              <a:defRPr>
                <a:solidFill>
                  <a:schemeClr val="tx1"/>
                </a:solidFill>
                <a:latin typeface="+mn-lt"/>
                <a:ea typeface="ＭＳ Ｐゴシック" pitchFamily="-105" charset="-128"/>
              </a:defRPr>
            </a:lvl7pPr>
            <a:lvl8pPr marL="2571750" indent="-171450" algn="l" rtl="0" eaLnBrk="1" fontAlgn="base" hangingPunct="1">
              <a:spcBef>
                <a:spcPct val="20000"/>
              </a:spcBef>
              <a:spcAft>
                <a:spcPct val="0"/>
              </a:spcAft>
              <a:buChar char="»"/>
              <a:defRPr>
                <a:solidFill>
                  <a:schemeClr val="tx1"/>
                </a:solidFill>
                <a:latin typeface="+mn-lt"/>
                <a:ea typeface="ＭＳ Ｐゴシック" pitchFamily="-105" charset="-128"/>
              </a:defRPr>
            </a:lvl8pPr>
            <a:lvl9pPr marL="2914650" indent="-171450" algn="l" rtl="0" eaLnBrk="1" fontAlgn="base" hangingPunct="1">
              <a:spcBef>
                <a:spcPct val="20000"/>
              </a:spcBef>
              <a:spcAft>
                <a:spcPct val="0"/>
              </a:spcAft>
              <a:buChar char="»"/>
              <a:defRPr>
                <a:solidFill>
                  <a:schemeClr val="tx1"/>
                </a:solidFill>
                <a:latin typeface="+mn-lt"/>
                <a:ea typeface="ＭＳ Ｐゴシック" pitchFamily="-105" charset="-128"/>
              </a:defRPr>
            </a:lvl9pPr>
          </a:lstStyle>
          <a:p>
            <a:r>
              <a:rPr lang="en-US" sz="2000" kern="0" dirty="0"/>
              <a:t>Four clusters: </a:t>
            </a:r>
          </a:p>
          <a:p>
            <a:pPr lvl="1"/>
            <a:r>
              <a:rPr lang="en-US" sz="1700" kern="0" dirty="0"/>
              <a:t>Group 1 (3 </a:t>
            </a:r>
            <a:r>
              <a:rPr lang="en-US" sz="1700" kern="0" dirty="0" err="1"/>
              <a:t>obs</a:t>
            </a:r>
            <a:r>
              <a:rPr lang="en-US" sz="1700" kern="0" dirty="0"/>
              <a:t>): High level of Calcium, Magnesium and Sodium </a:t>
            </a:r>
          </a:p>
          <a:p>
            <a:pPr lvl="1"/>
            <a:r>
              <a:rPr lang="en-US" sz="1700" kern="0" dirty="0"/>
              <a:t>Group 2 (1 </a:t>
            </a:r>
            <a:r>
              <a:rPr lang="en-US" sz="1700" kern="0" dirty="0" err="1"/>
              <a:t>obs</a:t>
            </a:r>
            <a:r>
              <a:rPr lang="en-US" sz="1700" kern="0" dirty="0"/>
              <a:t>): Low level of Calcium and Magnesium, high level of Sodium </a:t>
            </a:r>
          </a:p>
          <a:p>
            <a:pPr lvl="1"/>
            <a:r>
              <a:rPr lang="en-US" sz="1700" kern="0" dirty="0"/>
              <a:t>Group 3 (6 </a:t>
            </a:r>
            <a:r>
              <a:rPr lang="en-US" sz="1700" kern="0" dirty="0" err="1"/>
              <a:t>obs</a:t>
            </a:r>
            <a:r>
              <a:rPr lang="en-US" sz="1700" kern="0" dirty="0"/>
              <a:t>): Medium level of Calcium and Magnesium, low level of Sodium </a:t>
            </a:r>
          </a:p>
          <a:p>
            <a:pPr lvl="1"/>
            <a:r>
              <a:rPr lang="en-US" sz="1700" kern="0" dirty="0"/>
              <a:t>Group 4 (10 </a:t>
            </a:r>
            <a:r>
              <a:rPr lang="en-US" sz="1700" kern="0" dirty="0" err="1"/>
              <a:t>obs</a:t>
            </a:r>
            <a:r>
              <a:rPr lang="en-US" sz="1700" kern="0" dirty="0"/>
              <a:t>): High level of Calcium and Magnesium, relatively low level of Sodium </a:t>
            </a:r>
          </a:p>
          <a:p>
            <a:r>
              <a:rPr lang="en-US" sz="2000" kern="0" dirty="0"/>
              <a:t>Given these, one can answer easily what are the healthier options, etc.</a:t>
            </a:r>
          </a:p>
        </p:txBody>
      </p:sp>
      <p:pic>
        <p:nvPicPr>
          <p:cNvPr id="9" name="Picture 8" descr="Table&#10;&#10;Description automatically generated">
            <a:extLst>
              <a:ext uri="{FF2B5EF4-FFF2-40B4-BE49-F238E27FC236}">
                <a16:creationId xmlns:a16="http://schemas.microsoft.com/office/drawing/2014/main" id="{475256D9-869F-CCEC-AB04-153AE1DE5B2A}"/>
              </a:ext>
            </a:extLst>
          </p:cNvPr>
          <p:cNvPicPr>
            <a:picLocks noChangeAspect="1"/>
          </p:cNvPicPr>
          <p:nvPr/>
        </p:nvPicPr>
        <p:blipFill>
          <a:blip r:embed="rId2"/>
          <a:stretch>
            <a:fillRect/>
          </a:stretch>
        </p:blipFill>
        <p:spPr>
          <a:xfrm>
            <a:off x="127819" y="2242521"/>
            <a:ext cx="8917629" cy="1690382"/>
          </a:xfrm>
          <a:prstGeom prst="rect">
            <a:avLst/>
          </a:prstGeom>
        </p:spPr>
      </p:pic>
    </p:spTree>
    <p:extLst>
      <p:ext uri="{BB962C8B-B14F-4D97-AF65-F5344CB8AC3E}">
        <p14:creationId xmlns:p14="http://schemas.microsoft.com/office/powerpoint/2010/main" val="39510277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Mineral Waters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400" dirty="0"/>
              <a:t>Clusters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65</a:t>
            </a:fld>
            <a:endParaRPr lang="en-US" altLang="en-US" dirty="0"/>
          </a:p>
        </p:txBody>
      </p:sp>
      <p:pic>
        <p:nvPicPr>
          <p:cNvPr id="4" name="Picture 3" descr="Table, Excel&#10;&#10;Description automatically generated">
            <a:extLst>
              <a:ext uri="{FF2B5EF4-FFF2-40B4-BE49-F238E27FC236}">
                <a16:creationId xmlns:a16="http://schemas.microsoft.com/office/drawing/2014/main" id="{A66D6977-FCB8-3D18-A81D-F37A88223C6D}"/>
              </a:ext>
            </a:extLst>
          </p:cNvPr>
          <p:cNvPicPr>
            <a:picLocks noChangeAspect="1"/>
          </p:cNvPicPr>
          <p:nvPr/>
        </p:nvPicPr>
        <p:blipFill rotWithShape="1">
          <a:blip r:embed="rId2"/>
          <a:srcRect b="1805"/>
          <a:stretch/>
        </p:blipFill>
        <p:spPr>
          <a:xfrm>
            <a:off x="228600" y="2057399"/>
            <a:ext cx="8364794" cy="4191001"/>
          </a:xfrm>
          <a:prstGeom prst="rect">
            <a:avLst/>
          </a:prstGeom>
        </p:spPr>
      </p:pic>
      <p:sp>
        <p:nvSpPr>
          <p:cNvPr id="3" name="Rectangle 2">
            <a:extLst>
              <a:ext uri="{FF2B5EF4-FFF2-40B4-BE49-F238E27FC236}">
                <a16:creationId xmlns:a16="http://schemas.microsoft.com/office/drawing/2014/main" id="{53AE1C50-EFDE-4171-EE68-F1938C646E14}"/>
              </a:ext>
            </a:extLst>
          </p:cNvPr>
          <p:cNvSpPr/>
          <p:nvPr/>
        </p:nvSpPr>
        <p:spPr bwMode="auto">
          <a:xfrm>
            <a:off x="5105400" y="4659086"/>
            <a:ext cx="1153886" cy="2612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
        <p:nvSpPr>
          <p:cNvPr id="5" name="Rectangle 4">
            <a:extLst>
              <a:ext uri="{FF2B5EF4-FFF2-40B4-BE49-F238E27FC236}">
                <a16:creationId xmlns:a16="http://schemas.microsoft.com/office/drawing/2014/main" id="{93FE96F8-7CBA-4631-ADED-67201F7D446C}"/>
              </a:ext>
            </a:extLst>
          </p:cNvPr>
          <p:cNvSpPr/>
          <p:nvPr/>
        </p:nvSpPr>
        <p:spPr bwMode="auto">
          <a:xfrm>
            <a:off x="228600" y="2057399"/>
            <a:ext cx="642257" cy="43325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105" charset="0"/>
            </a:endParaRPr>
          </a:p>
        </p:txBody>
      </p:sp>
    </p:spTree>
    <p:extLst>
      <p:ext uri="{BB962C8B-B14F-4D97-AF65-F5344CB8AC3E}">
        <p14:creationId xmlns:p14="http://schemas.microsoft.com/office/powerpoint/2010/main" val="3847599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Candy Bars again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1211826"/>
          </a:xfrm>
        </p:spPr>
        <p:txBody>
          <a:bodyPr anchor="ctr"/>
          <a:lstStyle/>
          <a:p>
            <a:r>
              <a:rPr lang="en-US" sz="2400" dirty="0"/>
              <a:t>Nutritional information from select candy bars. </a:t>
            </a:r>
          </a:p>
          <a:p>
            <a:r>
              <a:rPr lang="en-US" sz="2400" dirty="0"/>
              <a:t>We have worked on this in PCA class.</a:t>
            </a:r>
          </a:p>
          <a:p>
            <a:r>
              <a:rPr lang="en-US" sz="2400" dirty="0"/>
              <a:t>We have more variables now.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66</a:t>
            </a:fld>
            <a:endParaRPr lang="en-US" altLang="en-US" dirty="0"/>
          </a:p>
        </p:txBody>
      </p:sp>
      <p:graphicFrame>
        <p:nvGraphicFramePr>
          <p:cNvPr id="3" name="Table 2">
            <a:extLst>
              <a:ext uri="{FF2B5EF4-FFF2-40B4-BE49-F238E27FC236}">
                <a16:creationId xmlns:a16="http://schemas.microsoft.com/office/drawing/2014/main" id="{77D722DC-357C-2423-6F19-711187957A2B}"/>
              </a:ext>
            </a:extLst>
          </p:cNvPr>
          <p:cNvGraphicFramePr>
            <a:graphicFrameLocks noGrp="1"/>
          </p:cNvGraphicFramePr>
          <p:nvPr>
            <p:extLst>
              <p:ext uri="{D42A27DB-BD31-4B8C-83A1-F6EECF244321}">
                <p14:modId xmlns:p14="http://schemas.microsoft.com/office/powerpoint/2010/main" val="1754106239"/>
              </p:ext>
            </p:extLst>
          </p:nvPr>
        </p:nvGraphicFramePr>
        <p:xfrm>
          <a:off x="462117" y="3048000"/>
          <a:ext cx="7924799" cy="2057400"/>
        </p:xfrm>
        <a:graphic>
          <a:graphicData uri="http://schemas.openxmlformats.org/drawingml/2006/table">
            <a:tbl>
              <a:tblPr firstRow="1" bandRow="1">
                <a:tableStyleId>{5C22544A-7EE6-4342-B048-85BDC9FD1C3A}</a:tableStyleId>
              </a:tblPr>
              <a:tblGrid>
                <a:gridCol w="2522454">
                  <a:extLst>
                    <a:ext uri="{9D8B030D-6E8A-4147-A177-3AD203B41FA5}">
                      <a16:colId xmlns:a16="http://schemas.microsoft.com/office/drawing/2014/main" val="3220245617"/>
                    </a:ext>
                  </a:extLst>
                </a:gridCol>
                <a:gridCol w="1306382">
                  <a:extLst>
                    <a:ext uri="{9D8B030D-6E8A-4147-A177-3AD203B41FA5}">
                      <a16:colId xmlns:a16="http://schemas.microsoft.com/office/drawing/2014/main" val="1614332608"/>
                    </a:ext>
                  </a:extLst>
                </a:gridCol>
                <a:gridCol w="1335640">
                  <a:extLst>
                    <a:ext uri="{9D8B030D-6E8A-4147-A177-3AD203B41FA5}">
                      <a16:colId xmlns:a16="http://schemas.microsoft.com/office/drawing/2014/main" val="3314405288"/>
                    </a:ext>
                  </a:extLst>
                </a:gridCol>
                <a:gridCol w="1424683">
                  <a:extLst>
                    <a:ext uri="{9D8B030D-6E8A-4147-A177-3AD203B41FA5}">
                      <a16:colId xmlns:a16="http://schemas.microsoft.com/office/drawing/2014/main" val="3070745890"/>
                    </a:ext>
                  </a:extLst>
                </a:gridCol>
                <a:gridCol w="1335640">
                  <a:extLst>
                    <a:ext uri="{9D8B030D-6E8A-4147-A177-3AD203B41FA5}">
                      <a16:colId xmlns:a16="http://schemas.microsoft.com/office/drawing/2014/main" val="1672264870"/>
                    </a:ext>
                  </a:extLst>
                </a:gridCol>
              </a:tblGrid>
              <a:tr h="411480">
                <a:tc>
                  <a:txBody>
                    <a:bodyPr/>
                    <a:lstStyle/>
                    <a:p>
                      <a:pPr algn="l"/>
                      <a:r>
                        <a:rPr lang="en-US" sz="1800" dirty="0">
                          <a:latin typeface="Avenir Next" panose="020B0503020202020204" pitchFamily="34" charset="0"/>
                        </a:rPr>
                        <a:t>Brands</a:t>
                      </a:r>
                    </a:p>
                  </a:txBody>
                  <a:tcPr>
                    <a:solidFill>
                      <a:srgbClr val="0070C0"/>
                    </a:solidFill>
                  </a:tcPr>
                </a:tc>
                <a:tc>
                  <a:txBody>
                    <a:bodyPr/>
                    <a:lstStyle/>
                    <a:p>
                      <a:pPr algn="ctr"/>
                      <a:r>
                        <a:rPr lang="en-US" sz="1800" dirty="0">
                          <a:latin typeface="Avenir Next" panose="020B0503020202020204" pitchFamily="34" charset="0"/>
                        </a:rPr>
                        <a:t>Calories</a:t>
                      </a:r>
                    </a:p>
                  </a:txBody>
                  <a:tcPr>
                    <a:solidFill>
                      <a:srgbClr val="0070C0"/>
                    </a:solidFill>
                  </a:tcPr>
                </a:tc>
                <a:tc>
                  <a:txBody>
                    <a:bodyPr/>
                    <a:lstStyle/>
                    <a:p>
                      <a:pPr algn="ctr"/>
                      <a:r>
                        <a:rPr lang="en-US" sz="1800" dirty="0">
                          <a:latin typeface="Avenir Next" panose="020B0503020202020204" pitchFamily="34" charset="0"/>
                        </a:rPr>
                        <a:t>Fat</a:t>
                      </a:r>
                    </a:p>
                  </a:txBody>
                  <a:tcPr>
                    <a:solidFill>
                      <a:srgbClr val="0070C0"/>
                    </a:solidFill>
                  </a:tcPr>
                </a:tc>
                <a:tc>
                  <a:txBody>
                    <a:bodyPr/>
                    <a:lstStyle/>
                    <a:p>
                      <a:pPr algn="ctr"/>
                      <a:r>
                        <a:rPr lang="en-US" sz="1800" dirty="0">
                          <a:latin typeface="Avenir Next" panose="020B0503020202020204" pitchFamily="34" charset="0"/>
                        </a:rPr>
                        <a:t>Protein</a:t>
                      </a:r>
                    </a:p>
                  </a:txBody>
                  <a:tcPr>
                    <a:solidFill>
                      <a:srgbClr val="0070C0"/>
                    </a:solidFill>
                  </a:tcPr>
                </a:tc>
                <a:tc>
                  <a:txBody>
                    <a:bodyPr/>
                    <a:lstStyle/>
                    <a:p>
                      <a:pPr algn="ctr"/>
                      <a:r>
                        <a:rPr lang="en-US" sz="1800" dirty="0">
                          <a:latin typeface="Avenir Next" panose="020B0503020202020204" pitchFamily="34" charset="0"/>
                        </a:rPr>
                        <a:t>Carb</a:t>
                      </a:r>
                    </a:p>
                  </a:txBody>
                  <a:tcPr>
                    <a:solidFill>
                      <a:srgbClr val="0070C0"/>
                    </a:solidFill>
                  </a:tcPr>
                </a:tc>
                <a:extLst>
                  <a:ext uri="{0D108BD9-81ED-4DB2-BD59-A6C34878D82A}">
                    <a16:rowId xmlns:a16="http://schemas.microsoft.com/office/drawing/2014/main" val="1400036285"/>
                  </a:ext>
                </a:extLst>
              </a:tr>
              <a:tr h="411480">
                <a:tc>
                  <a:txBody>
                    <a:bodyPr/>
                    <a:lstStyle/>
                    <a:p>
                      <a:pPr algn="l"/>
                      <a:r>
                        <a:rPr lang="en-US" sz="1800" dirty="0">
                          <a:latin typeface="Avenir Next" panose="020B0503020202020204" pitchFamily="34" charset="0"/>
                        </a:rPr>
                        <a:t>Peanut</a:t>
                      </a:r>
                      <a:r>
                        <a:rPr lang="en-US" sz="1800" baseline="0" dirty="0">
                          <a:latin typeface="Avenir Next" panose="020B0503020202020204" pitchFamily="34" charset="0"/>
                        </a:rPr>
                        <a:t> Butter Twix</a:t>
                      </a:r>
                      <a:endParaRPr lang="en-US" sz="1800" dirty="0">
                        <a:latin typeface="Avenir Next" panose="020B0503020202020204" pitchFamily="34" charset="0"/>
                      </a:endParaRPr>
                    </a:p>
                  </a:txBody>
                  <a:tcPr/>
                </a:tc>
                <a:tc>
                  <a:txBody>
                    <a:bodyPr/>
                    <a:lstStyle/>
                    <a:p>
                      <a:pPr algn="ctr"/>
                      <a:r>
                        <a:rPr lang="en-US" sz="1800" dirty="0">
                          <a:latin typeface="Avenir Next" panose="020B0503020202020204" pitchFamily="34" charset="0"/>
                        </a:rPr>
                        <a:t>311.0</a:t>
                      </a:r>
                    </a:p>
                  </a:txBody>
                  <a:tcPr/>
                </a:tc>
                <a:tc>
                  <a:txBody>
                    <a:bodyPr/>
                    <a:lstStyle/>
                    <a:p>
                      <a:pPr algn="ctr"/>
                      <a:r>
                        <a:rPr lang="en-US" sz="1800" dirty="0">
                          <a:latin typeface="Avenir Next" panose="020B0503020202020204" pitchFamily="34" charset="0"/>
                        </a:rPr>
                        <a:t>18.5</a:t>
                      </a:r>
                    </a:p>
                  </a:txBody>
                  <a:tcPr/>
                </a:tc>
                <a:tc>
                  <a:txBody>
                    <a:bodyPr/>
                    <a:lstStyle/>
                    <a:p>
                      <a:pPr algn="ctr"/>
                      <a:r>
                        <a:rPr lang="en-US" sz="1800" dirty="0">
                          <a:latin typeface="Avenir Next" panose="020B0503020202020204" pitchFamily="34" charset="0"/>
                        </a:rPr>
                        <a:t>5.3</a:t>
                      </a:r>
                    </a:p>
                  </a:txBody>
                  <a:tcPr/>
                </a:tc>
                <a:tc>
                  <a:txBody>
                    <a:bodyPr/>
                    <a:lstStyle/>
                    <a:p>
                      <a:pPr algn="ctr"/>
                      <a:r>
                        <a:rPr lang="en-US" sz="1800" dirty="0">
                          <a:latin typeface="Avenir Next" panose="020B0503020202020204" pitchFamily="34" charset="0"/>
                        </a:rPr>
                        <a:t>31.4</a:t>
                      </a:r>
                    </a:p>
                  </a:txBody>
                  <a:tcPr/>
                </a:tc>
                <a:extLst>
                  <a:ext uri="{0D108BD9-81ED-4DB2-BD59-A6C34878D82A}">
                    <a16:rowId xmlns:a16="http://schemas.microsoft.com/office/drawing/2014/main" val="362966928"/>
                  </a:ext>
                </a:extLst>
              </a:tr>
              <a:tr h="411480">
                <a:tc>
                  <a:txBody>
                    <a:bodyPr/>
                    <a:lstStyle/>
                    <a:p>
                      <a:pPr algn="l"/>
                      <a:r>
                        <a:rPr lang="en-US" sz="1800" dirty="0">
                          <a:latin typeface="Avenir Next" panose="020B0503020202020204" pitchFamily="34" charset="0"/>
                        </a:rPr>
                        <a:t>Baby</a:t>
                      </a:r>
                      <a:r>
                        <a:rPr lang="en-US" sz="1800" baseline="0" dirty="0">
                          <a:latin typeface="Avenir Next" panose="020B0503020202020204" pitchFamily="34" charset="0"/>
                        </a:rPr>
                        <a:t> Ruth</a:t>
                      </a:r>
                      <a:endParaRPr lang="en-US" sz="1800" dirty="0">
                        <a:latin typeface="Avenir Next" panose="020B0503020202020204" pitchFamily="34" charset="0"/>
                      </a:endParaRPr>
                    </a:p>
                  </a:txBody>
                  <a:tcPr/>
                </a:tc>
                <a:tc>
                  <a:txBody>
                    <a:bodyPr/>
                    <a:lstStyle/>
                    <a:p>
                      <a:pPr algn="ctr"/>
                      <a:r>
                        <a:rPr lang="en-US" sz="1800" dirty="0">
                          <a:latin typeface="Avenir Next" panose="020B0503020202020204" pitchFamily="34" charset="0"/>
                        </a:rPr>
                        <a:t>275.0</a:t>
                      </a:r>
                    </a:p>
                  </a:txBody>
                  <a:tcPr/>
                </a:tc>
                <a:tc>
                  <a:txBody>
                    <a:bodyPr/>
                    <a:lstStyle/>
                    <a:p>
                      <a:pPr algn="ctr"/>
                      <a:r>
                        <a:rPr lang="en-US" sz="1800" dirty="0">
                          <a:latin typeface="Avenir Next" panose="020B0503020202020204" pitchFamily="34" charset="0"/>
                        </a:rPr>
                        <a:t>13.0</a:t>
                      </a:r>
                    </a:p>
                  </a:txBody>
                  <a:tcPr/>
                </a:tc>
                <a:tc>
                  <a:txBody>
                    <a:bodyPr/>
                    <a:lstStyle/>
                    <a:p>
                      <a:pPr algn="ctr"/>
                      <a:r>
                        <a:rPr lang="en-US" sz="1800" dirty="0">
                          <a:latin typeface="Avenir Next" panose="020B0503020202020204" pitchFamily="34" charset="0"/>
                        </a:rPr>
                        <a:t>3.2</a:t>
                      </a:r>
                    </a:p>
                  </a:txBody>
                  <a:tcPr/>
                </a:tc>
                <a:tc>
                  <a:txBody>
                    <a:bodyPr/>
                    <a:lstStyle/>
                    <a:p>
                      <a:pPr algn="ctr"/>
                      <a:r>
                        <a:rPr lang="en-US" sz="1800" dirty="0">
                          <a:latin typeface="Avenir Next" panose="020B0503020202020204" pitchFamily="34" charset="0"/>
                        </a:rPr>
                        <a:t>39.0</a:t>
                      </a:r>
                    </a:p>
                  </a:txBody>
                  <a:tcPr/>
                </a:tc>
                <a:extLst>
                  <a:ext uri="{0D108BD9-81ED-4DB2-BD59-A6C34878D82A}">
                    <a16:rowId xmlns:a16="http://schemas.microsoft.com/office/drawing/2014/main" val="330635021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latin typeface="Avenir Next" panose="020B0503020202020204" pitchFamily="34" charset="0"/>
                        </a:rPr>
                        <a:t>⋮ </a:t>
                      </a:r>
                      <a:endParaRPr lang="en-US" sz="1800" b="0" i="0" u="none" strike="noStrike" kern="1200" baseline="0" dirty="0">
                        <a:solidFill>
                          <a:schemeClr val="dk1"/>
                        </a:solidFill>
                        <a:latin typeface="Avenir Next" panose="020B0503020202020204"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latin typeface="Avenir Next" panose="020B0503020202020204" pitchFamily="34" charset="0"/>
                        </a:rPr>
                        <a:t>⋮</a:t>
                      </a:r>
                      <a:endParaRPr lang="en-US" sz="1800" b="0" i="0" u="none" strike="noStrike" kern="1200" baseline="0" dirty="0">
                        <a:solidFill>
                          <a:schemeClr val="dk1"/>
                        </a:solidFill>
                        <a:latin typeface="Avenir Next" panose="020B0503020202020204"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latin typeface="Avenir Next" panose="020B0503020202020204" pitchFamily="34" charset="0"/>
                        </a:rPr>
                        <a:t>⋮</a:t>
                      </a:r>
                      <a:endParaRPr lang="en-US" sz="1800" b="0" i="0" u="none" strike="noStrike" kern="1200" baseline="0" dirty="0">
                        <a:solidFill>
                          <a:schemeClr val="dk1"/>
                        </a:solidFill>
                        <a:latin typeface="Avenir Next" panose="020B0503020202020204"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latin typeface="Avenir Next" panose="020B0503020202020204" pitchFamily="34" charset="0"/>
                        </a:rPr>
                        <a:t>⋮</a:t>
                      </a:r>
                      <a:endParaRPr lang="en-US" sz="1800" b="0" i="0" u="none" strike="noStrike" kern="1200" baseline="0" dirty="0">
                        <a:solidFill>
                          <a:schemeClr val="dk1"/>
                        </a:solidFill>
                        <a:latin typeface="Avenir Next" panose="020B0503020202020204"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latin typeface="Avenir Next" panose="020B0503020202020204" pitchFamily="34" charset="0"/>
                        </a:rPr>
                        <a:t>⋮</a:t>
                      </a:r>
                      <a:endParaRPr lang="en-US" sz="1800" b="0" i="0" u="none" strike="noStrike" kern="1200" baseline="0" dirty="0">
                        <a:solidFill>
                          <a:schemeClr val="dk1"/>
                        </a:solidFill>
                        <a:latin typeface="Avenir Next" panose="020B0503020202020204" pitchFamily="34" charset="0"/>
                        <a:ea typeface="+mn-ea"/>
                        <a:cs typeface="+mn-cs"/>
                      </a:endParaRPr>
                    </a:p>
                  </a:txBody>
                  <a:tcPr/>
                </a:tc>
                <a:extLst>
                  <a:ext uri="{0D108BD9-81ED-4DB2-BD59-A6C34878D82A}">
                    <a16:rowId xmlns:a16="http://schemas.microsoft.com/office/drawing/2014/main" val="797525188"/>
                  </a:ext>
                </a:extLst>
              </a:tr>
              <a:tr h="411480">
                <a:tc>
                  <a:txBody>
                    <a:bodyPr/>
                    <a:lstStyle/>
                    <a:p>
                      <a:pPr algn="l"/>
                      <a:r>
                        <a:rPr lang="en-US" sz="1800" dirty="0">
                          <a:latin typeface="Avenir Next" panose="020B0503020202020204" pitchFamily="34" charset="0"/>
                        </a:rPr>
                        <a:t>Twizzlers</a:t>
                      </a:r>
                      <a:r>
                        <a:rPr lang="en-US" sz="1800" baseline="0" dirty="0">
                          <a:latin typeface="Avenir Next" panose="020B0503020202020204" pitchFamily="34" charset="0"/>
                        </a:rPr>
                        <a:t> Cherry Nibs</a:t>
                      </a:r>
                      <a:endParaRPr lang="en-US" sz="1800" dirty="0">
                        <a:latin typeface="Avenir Next" panose="020B0503020202020204" pitchFamily="34" charset="0"/>
                      </a:endParaRPr>
                    </a:p>
                  </a:txBody>
                  <a:tcPr/>
                </a:tc>
                <a:tc>
                  <a:txBody>
                    <a:bodyPr/>
                    <a:lstStyle/>
                    <a:p>
                      <a:pPr algn="ctr"/>
                      <a:r>
                        <a:rPr lang="en-US" sz="1800" dirty="0">
                          <a:latin typeface="Avenir Next" panose="020B0503020202020204" pitchFamily="34" charset="0"/>
                        </a:rPr>
                        <a:t>139.0</a:t>
                      </a:r>
                    </a:p>
                  </a:txBody>
                  <a:tcPr/>
                </a:tc>
                <a:tc>
                  <a:txBody>
                    <a:bodyPr/>
                    <a:lstStyle/>
                    <a:p>
                      <a:pPr algn="ctr"/>
                      <a:r>
                        <a:rPr lang="en-US" sz="1800" dirty="0">
                          <a:latin typeface="Avenir Next" panose="020B0503020202020204" pitchFamily="34" charset="0"/>
                        </a:rPr>
                        <a:t>1.1</a:t>
                      </a:r>
                    </a:p>
                  </a:txBody>
                  <a:tcPr/>
                </a:tc>
                <a:tc>
                  <a:txBody>
                    <a:bodyPr/>
                    <a:lstStyle/>
                    <a:p>
                      <a:pPr algn="ctr"/>
                      <a:r>
                        <a:rPr lang="en-US" sz="1800" dirty="0">
                          <a:latin typeface="Avenir Next" panose="020B0503020202020204" pitchFamily="34" charset="0"/>
                        </a:rPr>
                        <a:t>1.0</a:t>
                      </a:r>
                    </a:p>
                  </a:txBody>
                  <a:tcPr/>
                </a:tc>
                <a:tc>
                  <a:txBody>
                    <a:bodyPr/>
                    <a:lstStyle/>
                    <a:p>
                      <a:pPr algn="ctr"/>
                      <a:r>
                        <a:rPr lang="en-US" sz="1800" dirty="0">
                          <a:latin typeface="Avenir Next" panose="020B0503020202020204" pitchFamily="34" charset="0"/>
                        </a:rPr>
                        <a:t>31.7</a:t>
                      </a:r>
                    </a:p>
                  </a:txBody>
                  <a:tcPr/>
                </a:tc>
                <a:extLst>
                  <a:ext uri="{0D108BD9-81ED-4DB2-BD59-A6C34878D82A}">
                    <a16:rowId xmlns:a16="http://schemas.microsoft.com/office/drawing/2014/main" val="75689729"/>
                  </a:ext>
                </a:extLst>
              </a:tr>
            </a:tbl>
          </a:graphicData>
        </a:graphic>
      </p:graphicFrame>
    </p:spTree>
    <p:extLst>
      <p:ext uri="{BB962C8B-B14F-4D97-AF65-F5344CB8AC3E}">
        <p14:creationId xmlns:p14="http://schemas.microsoft.com/office/powerpoint/2010/main" val="2605775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Candy Bars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67</a:t>
            </a:fld>
            <a:endParaRPr lang="en-US" altLang="en-US" dirty="0"/>
          </a:p>
        </p:txBody>
      </p:sp>
      <p:graphicFrame>
        <p:nvGraphicFramePr>
          <p:cNvPr id="9" name="Table 8">
            <a:extLst>
              <a:ext uri="{FF2B5EF4-FFF2-40B4-BE49-F238E27FC236}">
                <a16:creationId xmlns:a16="http://schemas.microsoft.com/office/drawing/2014/main" id="{0BE1AB9B-0DD0-5376-39B8-6A50D644C819}"/>
              </a:ext>
            </a:extLst>
          </p:cNvPr>
          <p:cNvGraphicFramePr>
            <a:graphicFrameLocks noGrp="1"/>
          </p:cNvGraphicFramePr>
          <p:nvPr>
            <p:extLst>
              <p:ext uri="{D42A27DB-BD31-4B8C-83A1-F6EECF244321}">
                <p14:modId xmlns:p14="http://schemas.microsoft.com/office/powerpoint/2010/main" val="978745662"/>
              </p:ext>
            </p:extLst>
          </p:nvPr>
        </p:nvGraphicFramePr>
        <p:xfrm>
          <a:off x="2900823" y="3125020"/>
          <a:ext cx="3342354" cy="2132780"/>
        </p:xfrm>
        <a:graphic>
          <a:graphicData uri="http://schemas.openxmlformats.org/drawingml/2006/table">
            <a:tbl>
              <a:tblPr>
                <a:tableStyleId>{5C22544A-7EE6-4342-B048-85BDC9FD1C3A}</a:tableStyleId>
              </a:tblPr>
              <a:tblGrid>
                <a:gridCol w="1114118">
                  <a:extLst>
                    <a:ext uri="{9D8B030D-6E8A-4147-A177-3AD203B41FA5}">
                      <a16:colId xmlns:a16="http://schemas.microsoft.com/office/drawing/2014/main" val="3457151404"/>
                    </a:ext>
                  </a:extLst>
                </a:gridCol>
                <a:gridCol w="1114118">
                  <a:extLst>
                    <a:ext uri="{9D8B030D-6E8A-4147-A177-3AD203B41FA5}">
                      <a16:colId xmlns:a16="http://schemas.microsoft.com/office/drawing/2014/main" val="2370035547"/>
                    </a:ext>
                  </a:extLst>
                </a:gridCol>
                <a:gridCol w="1114118">
                  <a:extLst>
                    <a:ext uri="{9D8B030D-6E8A-4147-A177-3AD203B41FA5}">
                      <a16:colId xmlns:a16="http://schemas.microsoft.com/office/drawing/2014/main" val="4185918908"/>
                    </a:ext>
                  </a:extLst>
                </a:gridCol>
              </a:tblGrid>
              <a:tr h="426556">
                <a:tc>
                  <a:txBody>
                    <a:bodyPr/>
                    <a:lstStyle/>
                    <a:p>
                      <a:pPr algn="l" fontAlgn="b"/>
                      <a:endParaRPr lang="en-FR" sz="1800" b="0" i="0" u="none" strike="noStrike" dirty="0">
                        <a:solidFill>
                          <a:schemeClr val="bg1"/>
                        </a:solidFill>
                        <a:effectLst/>
                        <a:latin typeface="Avenir Next" panose="020B0503020202020204" pitchFamily="34" charset="0"/>
                      </a:endParaRPr>
                    </a:p>
                  </a:txBody>
                  <a:tcPr marL="9525" marR="9525" marT="9525" marB="0" anchor="b">
                    <a:solidFill>
                      <a:srgbClr val="0070C0"/>
                    </a:solidFill>
                  </a:tcPr>
                </a:tc>
                <a:tc>
                  <a:txBody>
                    <a:bodyPr/>
                    <a:lstStyle/>
                    <a:p>
                      <a:pPr algn="r" fontAlgn="b"/>
                      <a:r>
                        <a:rPr lang="en-US" sz="1800" u="none" strike="noStrike" dirty="0">
                          <a:solidFill>
                            <a:schemeClr val="bg1"/>
                          </a:solidFill>
                          <a:effectLst/>
                          <a:latin typeface="Avenir Next" panose="020B0503020202020204" pitchFamily="34" charset="0"/>
                        </a:rPr>
                        <a:t>PC1</a:t>
                      </a:r>
                      <a:endParaRPr lang="en-US" sz="1800" b="0" i="0" u="none" strike="noStrike" dirty="0">
                        <a:solidFill>
                          <a:schemeClr val="bg1"/>
                        </a:solidFill>
                        <a:effectLst/>
                        <a:latin typeface="Avenir Next" panose="020B0503020202020204" pitchFamily="34" charset="0"/>
                      </a:endParaRPr>
                    </a:p>
                  </a:txBody>
                  <a:tcPr marL="9525" marR="9525" marT="9525" marB="0" anchor="b">
                    <a:solidFill>
                      <a:srgbClr val="0070C0"/>
                    </a:solidFill>
                  </a:tcPr>
                </a:tc>
                <a:tc>
                  <a:txBody>
                    <a:bodyPr/>
                    <a:lstStyle/>
                    <a:p>
                      <a:pPr algn="r" fontAlgn="b"/>
                      <a:r>
                        <a:rPr lang="en-US" sz="1800" u="none" strike="noStrike" dirty="0">
                          <a:solidFill>
                            <a:schemeClr val="bg1"/>
                          </a:solidFill>
                          <a:effectLst/>
                          <a:latin typeface="Avenir Next" panose="020B0503020202020204" pitchFamily="34" charset="0"/>
                        </a:rPr>
                        <a:t>PC2</a:t>
                      </a:r>
                      <a:endParaRPr lang="en-US" sz="1800" b="0" i="0" u="none" strike="noStrike" dirty="0">
                        <a:solidFill>
                          <a:schemeClr val="bg1"/>
                        </a:solidFill>
                        <a:effectLst/>
                        <a:latin typeface="Avenir Next" panose="020B0503020202020204" pitchFamily="34" charset="0"/>
                      </a:endParaRPr>
                    </a:p>
                  </a:txBody>
                  <a:tcPr marL="9525" marR="9525" marT="9525" marB="0" anchor="b">
                    <a:solidFill>
                      <a:srgbClr val="0070C0"/>
                    </a:solidFill>
                  </a:tcPr>
                </a:tc>
                <a:extLst>
                  <a:ext uri="{0D108BD9-81ED-4DB2-BD59-A6C34878D82A}">
                    <a16:rowId xmlns:a16="http://schemas.microsoft.com/office/drawing/2014/main" val="2654678796"/>
                  </a:ext>
                </a:extLst>
              </a:tr>
              <a:tr h="426556">
                <a:tc>
                  <a:txBody>
                    <a:bodyPr/>
                    <a:lstStyle/>
                    <a:p>
                      <a:pPr algn="l" fontAlgn="b"/>
                      <a:r>
                        <a:rPr lang="en-US" sz="1800" u="none" strike="noStrike">
                          <a:effectLst/>
                          <a:latin typeface="Avenir Next" panose="020B0503020202020204" pitchFamily="34" charset="0"/>
                        </a:rPr>
                        <a:t>Calories</a:t>
                      </a:r>
                      <a:endParaRPr lang="en-US" sz="1800" b="0" i="0" u="none" strike="noStrike">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effectLst/>
                          <a:latin typeface="Avenir Next" panose="020B0503020202020204" pitchFamily="34" charset="0"/>
                        </a:rPr>
                        <a:t>-0,40</a:t>
                      </a:r>
                      <a:endParaRPr lang="en-FR" sz="18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solidFill>
                            <a:srgbClr val="FF0000"/>
                          </a:solidFill>
                          <a:effectLst/>
                          <a:latin typeface="Avenir Next" panose="020B0503020202020204" pitchFamily="34" charset="0"/>
                        </a:rPr>
                        <a:t>0,67</a:t>
                      </a:r>
                      <a:endParaRPr lang="en-FR" sz="1800" b="0" i="0" u="none" strike="noStrike" dirty="0">
                        <a:solidFill>
                          <a:srgbClr val="FF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1283350703"/>
                  </a:ext>
                </a:extLst>
              </a:tr>
              <a:tr h="426556">
                <a:tc>
                  <a:txBody>
                    <a:bodyPr/>
                    <a:lstStyle/>
                    <a:p>
                      <a:pPr algn="l" fontAlgn="b"/>
                      <a:r>
                        <a:rPr lang="en-US" sz="1800" u="none" strike="noStrike">
                          <a:effectLst/>
                          <a:latin typeface="Avenir Next" panose="020B0503020202020204" pitchFamily="34" charset="0"/>
                        </a:rPr>
                        <a:t>Fat</a:t>
                      </a:r>
                      <a:endParaRPr lang="en-US" sz="1800" b="0" i="0" u="none" strike="noStrike">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solidFill>
                            <a:srgbClr val="FF0000"/>
                          </a:solidFill>
                          <a:effectLst/>
                          <a:latin typeface="Avenir Next" panose="020B0503020202020204" pitchFamily="34" charset="0"/>
                        </a:rPr>
                        <a:t>-0,63</a:t>
                      </a:r>
                      <a:endParaRPr lang="en-FR" sz="18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effectLst/>
                          <a:latin typeface="Avenir Next" panose="020B0503020202020204" pitchFamily="34" charset="0"/>
                        </a:rPr>
                        <a:t>-0,10</a:t>
                      </a:r>
                      <a:endParaRPr lang="en-FR" sz="1800" b="0" i="0" u="none" strike="noStrike" dirty="0">
                        <a:solidFill>
                          <a:srgbClr val="00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1389879238"/>
                  </a:ext>
                </a:extLst>
              </a:tr>
              <a:tr h="426556">
                <a:tc>
                  <a:txBody>
                    <a:bodyPr/>
                    <a:lstStyle/>
                    <a:p>
                      <a:pPr algn="l" fontAlgn="b"/>
                      <a:r>
                        <a:rPr lang="en-US" sz="1800" u="none" strike="noStrike">
                          <a:effectLst/>
                          <a:latin typeface="Avenir Next" panose="020B0503020202020204" pitchFamily="34" charset="0"/>
                        </a:rPr>
                        <a:t>Protein</a:t>
                      </a:r>
                      <a:endParaRPr lang="en-US" sz="1800" b="0" i="0" u="none" strike="noStrike">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solidFill>
                            <a:srgbClr val="FF0000"/>
                          </a:solidFill>
                          <a:effectLst/>
                          <a:latin typeface="Avenir Next" panose="020B0503020202020204" pitchFamily="34" charset="0"/>
                        </a:rPr>
                        <a:t>-0,56</a:t>
                      </a:r>
                      <a:endParaRPr lang="en-FR" sz="18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effectLst/>
                          <a:latin typeface="Avenir Next" panose="020B0503020202020204" pitchFamily="34" charset="0"/>
                        </a:rPr>
                        <a:t>0,09</a:t>
                      </a:r>
                      <a:endParaRPr lang="en-FR" sz="1800" b="0" i="0" u="none" strike="noStrike" dirty="0">
                        <a:solidFill>
                          <a:srgbClr val="00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2182624192"/>
                  </a:ext>
                </a:extLst>
              </a:tr>
              <a:tr h="426556">
                <a:tc>
                  <a:txBody>
                    <a:bodyPr/>
                    <a:lstStyle/>
                    <a:p>
                      <a:pPr algn="l" fontAlgn="b"/>
                      <a:r>
                        <a:rPr lang="en-US" sz="1800" u="none" strike="noStrike" dirty="0">
                          <a:effectLst/>
                          <a:latin typeface="Avenir Next" panose="020B0503020202020204" pitchFamily="34" charset="0"/>
                        </a:rPr>
                        <a:t>Carb</a:t>
                      </a:r>
                      <a:endParaRPr lang="en-US" sz="18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a:effectLst/>
                          <a:latin typeface="Avenir Next" panose="020B0503020202020204" pitchFamily="34" charset="0"/>
                        </a:rPr>
                        <a:t>0,36</a:t>
                      </a:r>
                      <a:endParaRPr lang="en-FR" sz="1800" b="0" i="0" u="none" strike="noStrike">
                        <a:solidFill>
                          <a:srgbClr val="000000"/>
                        </a:solidFill>
                        <a:effectLst/>
                        <a:latin typeface="Avenir Next" panose="020B0503020202020204" pitchFamily="34" charset="0"/>
                      </a:endParaRPr>
                    </a:p>
                  </a:txBody>
                  <a:tcPr marL="9525" marR="9525" marT="9525" marB="0" anchor="b"/>
                </a:tc>
                <a:tc>
                  <a:txBody>
                    <a:bodyPr/>
                    <a:lstStyle/>
                    <a:p>
                      <a:pPr algn="r" fontAlgn="b"/>
                      <a:r>
                        <a:rPr lang="en-FR" sz="1800" u="none" strike="noStrike" dirty="0">
                          <a:solidFill>
                            <a:srgbClr val="FF0000"/>
                          </a:solidFill>
                          <a:effectLst/>
                          <a:latin typeface="Avenir Next" panose="020B0503020202020204" pitchFamily="34" charset="0"/>
                        </a:rPr>
                        <a:t>0,73</a:t>
                      </a:r>
                      <a:endParaRPr lang="en-FR" sz="1800" b="0" i="0" u="none" strike="noStrike" dirty="0">
                        <a:solidFill>
                          <a:srgbClr val="FF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1048158340"/>
                  </a:ext>
                </a:extLst>
              </a:tr>
            </a:tbl>
          </a:graphicData>
        </a:graphic>
      </p:graphicFrame>
      <p:sp>
        <p:nvSpPr>
          <p:cNvPr id="11" name="Content Placeholder 2">
            <a:extLst>
              <a:ext uri="{FF2B5EF4-FFF2-40B4-BE49-F238E27FC236}">
                <a16:creationId xmlns:a16="http://schemas.microsoft.com/office/drawing/2014/main" id="{EB38E685-B51B-0C8D-FC88-8C254B8ED8CF}"/>
              </a:ext>
            </a:extLst>
          </p:cNvPr>
          <p:cNvSpPr>
            <a:spLocks noGrp="1" noChangeArrowheads="1"/>
          </p:cNvSpPr>
          <p:nvPr>
            <p:ph idx="1"/>
          </p:nvPr>
        </p:nvSpPr>
        <p:spPr>
          <a:xfrm>
            <a:off x="304800" y="1600200"/>
            <a:ext cx="8610600" cy="1211826"/>
          </a:xfrm>
        </p:spPr>
        <p:txBody>
          <a:bodyPr anchor="ctr"/>
          <a:lstStyle/>
          <a:p>
            <a:r>
              <a:rPr lang="en-US" sz="2400" dirty="0"/>
              <a:t>We first run PCA and obtain 2 dimensions. </a:t>
            </a:r>
          </a:p>
          <a:p>
            <a:pPr lvl="1"/>
            <a:r>
              <a:rPr lang="en-US" sz="2100" dirty="0"/>
              <a:t>In doing so, we standardize the data. </a:t>
            </a:r>
          </a:p>
          <a:p>
            <a:r>
              <a:rPr lang="en-US" sz="2400" dirty="0"/>
              <a:t>The weights of the PCA dimensions: </a:t>
            </a:r>
          </a:p>
        </p:txBody>
      </p:sp>
    </p:spTree>
    <p:extLst>
      <p:ext uri="{BB962C8B-B14F-4D97-AF65-F5344CB8AC3E}">
        <p14:creationId xmlns:p14="http://schemas.microsoft.com/office/powerpoint/2010/main" val="546795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Candy Bars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1211826"/>
          </a:xfrm>
        </p:spPr>
        <p:txBody>
          <a:bodyPr anchor="ctr"/>
          <a:lstStyle/>
          <a:p>
            <a:r>
              <a:rPr lang="en-US" sz="2400" dirty="0"/>
              <a:t>We first run PCA and obtain 2 dimensions. </a:t>
            </a:r>
          </a:p>
          <a:p>
            <a:pPr lvl="1"/>
            <a:r>
              <a:rPr lang="en-US" sz="2100" dirty="0"/>
              <a:t>In doing so, we standardize the data. </a:t>
            </a:r>
          </a:p>
          <a:p>
            <a:r>
              <a:rPr lang="en-US" sz="2400" dirty="0"/>
              <a:t>Then we apply K-means with 3 clusters.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68</a:t>
            </a:fld>
            <a:endParaRPr lang="en-US" altLang="en-US" dirty="0"/>
          </a:p>
        </p:txBody>
      </p:sp>
      <p:pic>
        <p:nvPicPr>
          <p:cNvPr id="4" name="Picture 3" descr="Scatter chart&#10;&#10;Description automatically generated with medium confidence">
            <a:extLst>
              <a:ext uri="{FF2B5EF4-FFF2-40B4-BE49-F238E27FC236}">
                <a16:creationId xmlns:a16="http://schemas.microsoft.com/office/drawing/2014/main" id="{8AAB1AE0-BABD-582F-245D-AA1BE7CE6909}"/>
              </a:ext>
            </a:extLst>
          </p:cNvPr>
          <p:cNvPicPr>
            <a:picLocks noChangeAspect="1"/>
          </p:cNvPicPr>
          <p:nvPr/>
        </p:nvPicPr>
        <p:blipFill>
          <a:blip r:embed="rId2"/>
          <a:stretch>
            <a:fillRect/>
          </a:stretch>
        </p:blipFill>
        <p:spPr>
          <a:xfrm>
            <a:off x="1577871" y="2812026"/>
            <a:ext cx="5988258" cy="3919428"/>
          </a:xfrm>
          <a:prstGeom prst="rect">
            <a:avLst/>
          </a:prstGeom>
        </p:spPr>
      </p:pic>
    </p:spTree>
    <p:extLst>
      <p:ext uri="{BB962C8B-B14F-4D97-AF65-F5344CB8AC3E}">
        <p14:creationId xmlns:p14="http://schemas.microsoft.com/office/powerpoint/2010/main" val="2010383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Candy Bars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1211826"/>
          </a:xfrm>
        </p:spPr>
        <p:txBody>
          <a:bodyPr anchor="ctr"/>
          <a:lstStyle/>
          <a:p>
            <a:r>
              <a:rPr lang="en-US" sz="2400" dirty="0"/>
              <a:t>We first run PCA and obtain 2 dimensions. </a:t>
            </a:r>
          </a:p>
          <a:p>
            <a:pPr lvl="1"/>
            <a:r>
              <a:rPr lang="en-US" sz="2100" dirty="0"/>
              <a:t>In doing so, we standardize the data. </a:t>
            </a:r>
          </a:p>
          <a:p>
            <a:r>
              <a:rPr lang="en-US" sz="2400" dirty="0"/>
              <a:t>Then we apply K-means with 3 clusters. Convex hulls.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69</a:t>
            </a:fld>
            <a:endParaRPr lang="en-US" altLang="en-US" dirty="0"/>
          </a:p>
        </p:txBody>
      </p:sp>
      <p:pic>
        <p:nvPicPr>
          <p:cNvPr id="4" name="Picture 3" descr="Diagram&#10;&#10;Description automatically generated with low confidence">
            <a:extLst>
              <a:ext uri="{FF2B5EF4-FFF2-40B4-BE49-F238E27FC236}">
                <a16:creationId xmlns:a16="http://schemas.microsoft.com/office/drawing/2014/main" id="{15F0C198-1C86-3570-B7D0-68DDFE25772E}"/>
              </a:ext>
            </a:extLst>
          </p:cNvPr>
          <p:cNvPicPr>
            <a:picLocks noChangeAspect="1"/>
          </p:cNvPicPr>
          <p:nvPr/>
        </p:nvPicPr>
        <p:blipFill>
          <a:blip r:embed="rId2"/>
          <a:stretch>
            <a:fillRect/>
          </a:stretch>
        </p:blipFill>
        <p:spPr>
          <a:xfrm>
            <a:off x="1563821" y="2812026"/>
            <a:ext cx="6016357" cy="3937819"/>
          </a:xfrm>
          <a:prstGeom prst="rect">
            <a:avLst/>
          </a:prstGeom>
        </p:spPr>
      </p:pic>
    </p:spTree>
    <p:extLst>
      <p:ext uri="{BB962C8B-B14F-4D97-AF65-F5344CB8AC3E}">
        <p14:creationId xmlns:p14="http://schemas.microsoft.com/office/powerpoint/2010/main" val="189334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4648201"/>
          </a:xfrm>
        </p:spPr>
        <p:txBody>
          <a:bodyPr anchor="ctr"/>
          <a:lstStyle/>
          <a:p>
            <a:r>
              <a:rPr lang="en-US" dirty="0"/>
              <a:t>Data scraped from </a:t>
            </a:r>
            <a:r>
              <a:rPr lang="en-US" dirty="0" err="1"/>
              <a:t>sofifa.com</a:t>
            </a:r>
            <a:r>
              <a:rPr lang="en-US" dirty="0"/>
              <a:t> by Stefano Leone: </a:t>
            </a:r>
            <a:r>
              <a:rPr lang="en-US" sz="1500" dirty="0">
                <a:hlinkClick r:id="rId2"/>
              </a:rPr>
              <a:t>https://www.kaggle.com/datasets/stefanoleone992/fifa-22-complete-player-dataset</a:t>
            </a:r>
            <a:endParaRPr lang="en-US" sz="1500" dirty="0"/>
          </a:p>
          <a:p>
            <a:r>
              <a:rPr lang="en-US" dirty="0"/>
              <a:t>FIFA Career Mode </a:t>
            </a:r>
          </a:p>
          <a:p>
            <a:r>
              <a:rPr lang="en-US" dirty="0"/>
              <a:t>We focus on </a:t>
            </a:r>
          </a:p>
          <a:p>
            <a:pPr lvl="1"/>
            <a:r>
              <a:rPr lang="en-US" sz="1900" dirty="0"/>
              <a:t>year 2022, for which there are 19,239 players.</a:t>
            </a:r>
          </a:p>
          <a:p>
            <a:pPr lvl="1"/>
            <a:r>
              <a:rPr lang="en-US" sz="1900" dirty="0"/>
              <a:t>French Ligue 1, for which we have 577 players. </a:t>
            </a:r>
          </a:p>
          <a:p>
            <a:r>
              <a:rPr lang="en-US" dirty="0"/>
              <a:t>There are 110 variables, including name, age, wage, height, club and nationality, position, preferred foot, mentality scores (vision, composure, etc.), power scores (stamina, jumping, etc.), overall score, scores for dribbling, passing, shooting, etc. </a:t>
            </a:r>
          </a:p>
          <a:p>
            <a:r>
              <a:rPr lang="en-US" dirty="0"/>
              <a:t>We focus on: Overall score, Value in Euros, Age, Height (cm), International Reputation score</a:t>
            </a:r>
          </a:p>
          <a:p>
            <a:endParaRPr lang="en-US" sz="20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a:t>
            </a:fld>
            <a:endParaRPr lang="en-US" altLang="en-US" dirty="0"/>
          </a:p>
        </p:txBody>
      </p:sp>
    </p:spTree>
    <p:extLst>
      <p:ext uri="{BB962C8B-B14F-4D97-AF65-F5344CB8AC3E}">
        <p14:creationId xmlns:p14="http://schemas.microsoft.com/office/powerpoint/2010/main" val="205212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4648201"/>
          </a:xfrm>
        </p:spPr>
        <p:txBody>
          <a:bodyPr anchor="ctr"/>
          <a:lstStyle/>
          <a:p>
            <a:r>
              <a:rPr lang="en-US" dirty="0"/>
              <a:t>Data scraped from </a:t>
            </a:r>
            <a:r>
              <a:rPr lang="en-US" dirty="0" err="1"/>
              <a:t>sofifa.com</a:t>
            </a:r>
            <a:r>
              <a:rPr lang="en-US" dirty="0"/>
              <a:t> by Stefano Leone: </a:t>
            </a:r>
            <a:r>
              <a:rPr lang="en-US" sz="1500" dirty="0">
                <a:hlinkClick r:id="rId2"/>
              </a:rPr>
              <a:t>https://www.kaggle.com/datasets/stefanoleone992/fifa-22-complete-player-dataset</a:t>
            </a:r>
            <a:endParaRPr lang="en-US" sz="1500" dirty="0"/>
          </a:p>
          <a:p>
            <a:r>
              <a:rPr lang="en-US" dirty="0"/>
              <a:t>FIFA Career Mode </a:t>
            </a:r>
          </a:p>
          <a:p>
            <a:r>
              <a:rPr lang="en-US" dirty="0"/>
              <a:t>We focus on </a:t>
            </a:r>
          </a:p>
          <a:p>
            <a:pPr lvl="1"/>
            <a:r>
              <a:rPr lang="en-US" sz="1900" dirty="0"/>
              <a:t>year 2022, for which there are19,239 players.</a:t>
            </a:r>
          </a:p>
          <a:p>
            <a:pPr lvl="1"/>
            <a:r>
              <a:rPr lang="en-US" sz="1900" dirty="0"/>
              <a:t>French Ligue 1, for which we have 577 players. </a:t>
            </a:r>
          </a:p>
          <a:p>
            <a:r>
              <a:rPr lang="en-US" dirty="0"/>
              <a:t>There are 110 variables, including name, age, wage, height, club and nationality, position, preferred foot, mentality scores (vision, composure, etc.), power scores (stamina, jumping, etc.), overall score, scores for dribbling, passing, shooting, etc. </a:t>
            </a:r>
          </a:p>
          <a:p>
            <a:r>
              <a:rPr lang="en-US" dirty="0"/>
              <a:t>We focus on 5 variables: Overall score, Value in Euros, Age, Height (cm), and International Reputation score</a:t>
            </a:r>
          </a:p>
          <a:p>
            <a:endParaRPr lang="en-US" sz="20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70</a:t>
            </a:fld>
            <a:endParaRPr lang="en-US" altLang="en-US" dirty="0"/>
          </a:p>
        </p:txBody>
      </p:sp>
    </p:spTree>
    <p:extLst>
      <p:ext uri="{BB962C8B-B14F-4D97-AF65-F5344CB8AC3E}">
        <p14:creationId xmlns:p14="http://schemas.microsoft.com/office/powerpoint/2010/main" val="698696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dirty="0"/>
              <a:t>Data before filtering for Ligue 1 and variables: </a:t>
            </a:r>
            <a:endParaRPr lang="en-US" sz="20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71</a:t>
            </a:fld>
            <a:endParaRPr lang="en-US" altLang="en-US" dirty="0"/>
          </a:p>
        </p:txBody>
      </p:sp>
      <p:pic>
        <p:nvPicPr>
          <p:cNvPr id="4" name="Picture 3" descr="Table, Excel&#10;&#10;Description automatically generated">
            <a:extLst>
              <a:ext uri="{FF2B5EF4-FFF2-40B4-BE49-F238E27FC236}">
                <a16:creationId xmlns:a16="http://schemas.microsoft.com/office/drawing/2014/main" id="{C59E20C3-26D4-6867-6E3C-B72EEC079420}"/>
              </a:ext>
            </a:extLst>
          </p:cNvPr>
          <p:cNvPicPr>
            <a:picLocks noChangeAspect="1"/>
          </p:cNvPicPr>
          <p:nvPr/>
        </p:nvPicPr>
        <p:blipFill>
          <a:blip r:embed="rId2"/>
          <a:stretch>
            <a:fillRect/>
          </a:stretch>
        </p:blipFill>
        <p:spPr>
          <a:xfrm>
            <a:off x="533400" y="2362198"/>
            <a:ext cx="7772400" cy="3553640"/>
          </a:xfrm>
          <a:prstGeom prst="rect">
            <a:avLst/>
          </a:prstGeom>
        </p:spPr>
      </p:pic>
    </p:spTree>
    <p:extLst>
      <p:ext uri="{BB962C8B-B14F-4D97-AF65-F5344CB8AC3E}">
        <p14:creationId xmlns:p14="http://schemas.microsoft.com/office/powerpoint/2010/main" val="2709828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22006" y="1492044"/>
                <a:ext cx="8610600" cy="972557"/>
              </a:xfrm>
            </p:spPr>
            <p:txBody>
              <a:bodyPr anchor="ctr"/>
              <a:lstStyle/>
              <a:p>
                <a:r>
                  <a:rPr lang="en-US" dirty="0"/>
                  <a:t>Data after filtering for Ligue 1 and variables.</a:t>
                </a:r>
              </a:p>
              <a:p>
                <a:r>
                  <a:rPr lang="en-US" dirty="0"/>
                  <a:t>We focus on the top 10% overall score, and include score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78</a:t>
                </a:r>
              </a:p>
              <a:p>
                <a:r>
                  <a:rPr lang="en-US" sz="2000" dirty="0"/>
                  <a:t>That leaves us with 83 observations.</a:t>
                </a:r>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22006" y="1492044"/>
                <a:ext cx="8610600" cy="972557"/>
              </a:xfrm>
              <a:blipFill>
                <a:blip r:embed="rId2"/>
                <a:stretch>
                  <a:fillRect l="-1178" t="-18182" b="-24675"/>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72</a:t>
            </a:fld>
            <a:endParaRPr lang="en-US" altLang="en-US" dirty="0"/>
          </a:p>
        </p:txBody>
      </p:sp>
      <p:pic>
        <p:nvPicPr>
          <p:cNvPr id="5" name="Picture 4" descr="Table&#10;&#10;Description automatically generated">
            <a:extLst>
              <a:ext uri="{FF2B5EF4-FFF2-40B4-BE49-F238E27FC236}">
                <a16:creationId xmlns:a16="http://schemas.microsoft.com/office/drawing/2014/main" id="{CCFAE4CF-D4DF-C0EC-7662-88A8EF7C9943}"/>
              </a:ext>
            </a:extLst>
          </p:cNvPr>
          <p:cNvPicPr>
            <a:picLocks noChangeAspect="1"/>
          </p:cNvPicPr>
          <p:nvPr/>
        </p:nvPicPr>
        <p:blipFill>
          <a:blip r:embed="rId3"/>
          <a:stretch>
            <a:fillRect/>
          </a:stretch>
        </p:blipFill>
        <p:spPr>
          <a:xfrm>
            <a:off x="1446571" y="2631749"/>
            <a:ext cx="6250858" cy="3982028"/>
          </a:xfrm>
          <a:prstGeom prst="rect">
            <a:avLst/>
          </a:prstGeom>
        </p:spPr>
      </p:pic>
    </p:spTree>
    <p:extLst>
      <p:ext uri="{BB962C8B-B14F-4D97-AF65-F5344CB8AC3E}">
        <p14:creationId xmlns:p14="http://schemas.microsoft.com/office/powerpoint/2010/main" val="3588709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mc:AlternateContent xmlns:mc="http://schemas.openxmlformats.org/markup-compatibility/2006" xmlns:a14="http://schemas.microsoft.com/office/drawing/2010/main">
        <mc:Choice Requires="a14">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22006" y="1492044"/>
                <a:ext cx="8610600" cy="972557"/>
              </a:xfrm>
            </p:spPr>
            <p:txBody>
              <a:bodyPr anchor="ctr"/>
              <a:lstStyle/>
              <a:p>
                <a:r>
                  <a:rPr lang="en-US" dirty="0"/>
                  <a:t>First thing first, we standardize the data: </a:t>
                </a:r>
                <a14:m>
                  <m:oMath xmlns:m="http://schemas.openxmlformats.org/officeDocument/2006/math">
                    <m:r>
                      <a:rPr lang="en-US" b="0" i="1" smtClean="0">
                        <a:latin typeface="Cambria Math" panose="02040503050406030204" pitchFamily="18" charset="0"/>
                      </a:rPr>
                      <m:t>𝑦</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num>
                      <m:den>
                        <m:r>
                          <a:rPr lang="en-US" b="0" i="1" smtClean="0">
                            <a:latin typeface="Cambria Math" panose="02040503050406030204" pitchFamily="18" charset="0"/>
                          </a:rPr>
                          <m:t>𝑠</m:t>
                        </m:r>
                        <m:r>
                          <a:rPr lang="en-US" b="0" i="1" baseline="-25000" smtClean="0">
                            <a:latin typeface="Cambria Math" panose="02040503050406030204" pitchFamily="18" charset="0"/>
                          </a:rPr>
                          <m:t>𝑥</m:t>
                        </m:r>
                      </m:den>
                    </m:f>
                    <m:r>
                      <m:rPr>
                        <m:nor/>
                      </m:rPr>
                      <a:rPr lang="en-US" b="0" i="0" smtClean="0">
                        <a:latin typeface="Cambria Math" panose="02040503050406030204" pitchFamily="18" charset="0"/>
                      </a:rPr>
                      <m:t> </m:t>
                    </m:r>
                  </m:oMath>
                </a14:m>
                <a:endParaRPr lang="en-US" dirty="0"/>
              </a:p>
            </p:txBody>
          </p:sp>
        </mc:Choice>
        <mc:Fallback xmlns="">
          <p:sp>
            <p:nvSpPr>
              <p:cNvPr id="17410" name="Content Placeholder 2">
                <a:extLst>
                  <a:ext uri="{FF2B5EF4-FFF2-40B4-BE49-F238E27FC236}">
                    <a16:creationId xmlns:a16="http://schemas.microsoft.com/office/drawing/2014/main" id="{B47ECB29-031E-9B4A-9A0C-0E91F269FA46}"/>
                  </a:ext>
                </a:extLst>
              </p:cNvPr>
              <p:cNvSpPr>
                <a:spLocks noGrp="1" noRot="1" noChangeAspect="1" noMove="1" noResize="1" noEditPoints="1" noAdjustHandles="1" noChangeArrowheads="1" noChangeShapeType="1" noTextEdit="1"/>
              </p:cNvSpPr>
              <p:nvPr>
                <p:ph idx="1"/>
              </p:nvPr>
            </p:nvSpPr>
            <p:spPr>
              <a:xfrm>
                <a:off x="322006" y="1492044"/>
                <a:ext cx="8610600" cy="972557"/>
              </a:xfrm>
              <a:blipFill>
                <a:blip r:embed="rId2"/>
                <a:stretch>
                  <a:fillRect l="-1178"/>
                </a:stretch>
              </a:blipFill>
            </p:spPr>
            <p:txBody>
              <a:bodyPr/>
              <a:lstStyle/>
              <a:p>
                <a:r>
                  <a:rPr>
                    <a:noFill/>
                  </a:rPr>
                  <a:t> </a:t>
                </a:r>
              </a:p>
            </p:txBody>
          </p:sp>
        </mc:Fallback>
      </mc:AlternateContent>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73</a:t>
            </a:fld>
            <a:endParaRPr lang="en-US" altLang="en-US" dirty="0"/>
          </a:p>
        </p:txBody>
      </p:sp>
      <p:pic>
        <p:nvPicPr>
          <p:cNvPr id="4" name="Picture 3" descr="Table&#10;&#10;Description automatically generated">
            <a:extLst>
              <a:ext uri="{FF2B5EF4-FFF2-40B4-BE49-F238E27FC236}">
                <a16:creationId xmlns:a16="http://schemas.microsoft.com/office/drawing/2014/main" id="{1CF13DEE-0F92-EADD-0960-2A6F897A9357}"/>
              </a:ext>
            </a:extLst>
          </p:cNvPr>
          <p:cNvPicPr>
            <a:picLocks noChangeAspect="1"/>
          </p:cNvPicPr>
          <p:nvPr/>
        </p:nvPicPr>
        <p:blipFill rotWithShape="1">
          <a:blip r:embed="rId3"/>
          <a:srcRect l="444" t="782"/>
          <a:stretch/>
        </p:blipFill>
        <p:spPr>
          <a:xfrm>
            <a:off x="1720645" y="2464601"/>
            <a:ext cx="5728212" cy="3783799"/>
          </a:xfrm>
          <a:prstGeom prst="rect">
            <a:avLst/>
          </a:prstGeom>
        </p:spPr>
      </p:pic>
    </p:spTree>
    <p:extLst>
      <p:ext uri="{BB962C8B-B14F-4D97-AF65-F5344CB8AC3E}">
        <p14:creationId xmlns:p14="http://schemas.microsoft.com/office/powerpoint/2010/main" val="1092301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132115"/>
            <a:ext cx="8610600" cy="1168634"/>
          </a:xfrm>
        </p:spPr>
        <p:txBody>
          <a:bodyPr anchor="ctr"/>
          <a:lstStyle/>
          <a:p>
            <a:r>
              <a:rPr lang="en-US" sz="2000" dirty="0"/>
              <a:t>PCA result</a:t>
            </a:r>
          </a:p>
          <a:p>
            <a:r>
              <a:rPr lang="en-US" sz="2000" dirty="0"/>
              <a:t>We will use all the PCs for K-means clustering.</a:t>
            </a:r>
          </a:p>
          <a:p>
            <a:r>
              <a:rPr lang="en-US" sz="2000" dirty="0"/>
              <a:t>The first 2 PCs account for 48+25=73% of total variation.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74</a:t>
            </a:fld>
            <a:endParaRPr lang="en-US" altLang="en-US" dirty="0"/>
          </a:p>
        </p:txBody>
      </p:sp>
      <p:graphicFrame>
        <p:nvGraphicFramePr>
          <p:cNvPr id="3" name="Table 2">
            <a:extLst>
              <a:ext uri="{FF2B5EF4-FFF2-40B4-BE49-F238E27FC236}">
                <a16:creationId xmlns:a16="http://schemas.microsoft.com/office/drawing/2014/main" id="{3C935601-19D8-3F60-8A37-7E722F3DBD7E}"/>
              </a:ext>
            </a:extLst>
          </p:cNvPr>
          <p:cNvGraphicFramePr>
            <a:graphicFrameLocks noGrp="1"/>
          </p:cNvGraphicFramePr>
          <p:nvPr>
            <p:extLst>
              <p:ext uri="{D42A27DB-BD31-4B8C-83A1-F6EECF244321}">
                <p14:modId xmlns:p14="http://schemas.microsoft.com/office/powerpoint/2010/main" val="1333793446"/>
              </p:ext>
            </p:extLst>
          </p:nvPr>
        </p:nvGraphicFramePr>
        <p:xfrm>
          <a:off x="1835149" y="2357129"/>
          <a:ext cx="5473702" cy="1666875"/>
        </p:xfrm>
        <a:graphic>
          <a:graphicData uri="http://schemas.openxmlformats.org/drawingml/2006/table">
            <a:tbl>
              <a:tblPr>
                <a:tableStyleId>{5C22544A-7EE6-4342-B048-85BDC9FD1C3A}</a:tableStyleId>
              </a:tblPr>
              <a:tblGrid>
                <a:gridCol w="2439963">
                  <a:extLst>
                    <a:ext uri="{9D8B030D-6E8A-4147-A177-3AD203B41FA5}">
                      <a16:colId xmlns:a16="http://schemas.microsoft.com/office/drawing/2014/main" val="1449339121"/>
                    </a:ext>
                  </a:extLst>
                </a:gridCol>
                <a:gridCol w="618723">
                  <a:extLst>
                    <a:ext uri="{9D8B030D-6E8A-4147-A177-3AD203B41FA5}">
                      <a16:colId xmlns:a16="http://schemas.microsoft.com/office/drawing/2014/main" val="2967829603"/>
                    </a:ext>
                  </a:extLst>
                </a:gridCol>
                <a:gridCol w="618723">
                  <a:extLst>
                    <a:ext uri="{9D8B030D-6E8A-4147-A177-3AD203B41FA5}">
                      <a16:colId xmlns:a16="http://schemas.microsoft.com/office/drawing/2014/main" val="2475009327"/>
                    </a:ext>
                  </a:extLst>
                </a:gridCol>
                <a:gridCol w="558847">
                  <a:extLst>
                    <a:ext uri="{9D8B030D-6E8A-4147-A177-3AD203B41FA5}">
                      <a16:colId xmlns:a16="http://schemas.microsoft.com/office/drawing/2014/main" val="138066611"/>
                    </a:ext>
                  </a:extLst>
                </a:gridCol>
                <a:gridCol w="618723">
                  <a:extLst>
                    <a:ext uri="{9D8B030D-6E8A-4147-A177-3AD203B41FA5}">
                      <a16:colId xmlns:a16="http://schemas.microsoft.com/office/drawing/2014/main" val="1150470159"/>
                    </a:ext>
                  </a:extLst>
                </a:gridCol>
                <a:gridCol w="618723">
                  <a:extLst>
                    <a:ext uri="{9D8B030D-6E8A-4147-A177-3AD203B41FA5}">
                      <a16:colId xmlns:a16="http://schemas.microsoft.com/office/drawing/2014/main" val="2327384346"/>
                    </a:ext>
                  </a:extLst>
                </a:gridCol>
              </a:tblGrid>
              <a:tr h="190500">
                <a:tc>
                  <a:txBody>
                    <a:bodyPr/>
                    <a:lstStyle/>
                    <a:p>
                      <a:pPr algn="l" fontAlgn="b"/>
                      <a:endParaRPr lang="en-FR"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US" sz="1500" u="none" strike="noStrike" dirty="0">
                          <a:solidFill>
                            <a:schemeClr val="bg1"/>
                          </a:solidFill>
                          <a:effectLst/>
                          <a:latin typeface="Avenir Next" panose="020B0503020202020204" pitchFamily="34" charset="0"/>
                        </a:rPr>
                        <a:t>PC1</a:t>
                      </a:r>
                      <a:endParaRPr lang="en-US"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US" sz="1500" u="none" strike="noStrike" dirty="0">
                          <a:solidFill>
                            <a:schemeClr val="bg1"/>
                          </a:solidFill>
                          <a:effectLst/>
                          <a:latin typeface="Avenir Next" panose="020B0503020202020204" pitchFamily="34" charset="0"/>
                        </a:rPr>
                        <a:t>PC2</a:t>
                      </a:r>
                      <a:endParaRPr lang="en-US"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US" sz="1500" u="none" strike="noStrike" dirty="0">
                          <a:solidFill>
                            <a:schemeClr val="bg1"/>
                          </a:solidFill>
                          <a:effectLst/>
                          <a:latin typeface="Avenir Next" panose="020B0503020202020204" pitchFamily="34" charset="0"/>
                        </a:rPr>
                        <a:t>PC3</a:t>
                      </a:r>
                      <a:endParaRPr lang="en-US"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US" sz="1500" u="none" strike="noStrike" dirty="0">
                          <a:solidFill>
                            <a:schemeClr val="bg1"/>
                          </a:solidFill>
                          <a:effectLst/>
                          <a:latin typeface="Avenir Next" panose="020B0503020202020204" pitchFamily="34" charset="0"/>
                        </a:rPr>
                        <a:t>PC4</a:t>
                      </a:r>
                      <a:endParaRPr lang="en-US"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US" sz="1500" u="none" strike="noStrike" dirty="0">
                          <a:solidFill>
                            <a:schemeClr val="bg1"/>
                          </a:solidFill>
                          <a:effectLst/>
                          <a:latin typeface="Avenir Next" panose="020B0503020202020204" pitchFamily="34" charset="0"/>
                        </a:rPr>
                        <a:t>PC5</a:t>
                      </a:r>
                      <a:endParaRPr lang="en-US" sz="1500" b="0"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extLst>
                  <a:ext uri="{0D108BD9-81ED-4DB2-BD59-A6C34878D82A}">
                    <a16:rowId xmlns:a16="http://schemas.microsoft.com/office/drawing/2014/main" val="4119917513"/>
                  </a:ext>
                </a:extLst>
              </a:tr>
              <a:tr h="190500">
                <a:tc>
                  <a:txBody>
                    <a:bodyPr/>
                    <a:lstStyle/>
                    <a:p>
                      <a:pPr algn="r" fontAlgn="b"/>
                      <a:r>
                        <a:rPr lang="en-US" sz="1500" b="1" u="none" strike="noStrike" dirty="0">
                          <a:solidFill>
                            <a:schemeClr val="bg1"/>
                          </a:solidFill>
                          <a:effectLst/>
                          <a:latin typeface="Avenir Next" panose="020B0503020202020204" pitchFamily="34" charset="0"/>
                        </a:rPr>
                        <a:t>overall</a:t>
                      </a:r>
                      <a:endParaRPr lang="en-US" sz="1500" b="1"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FR" sz="1500" u="none" strike="noStrike" dirty="0">
                          <a:solidFill>
                            <a:srgbClr val="FF0000"/>
                          </a:solidFill>
                          <a:effectLst/>
                          <a:latin typeface="Avenir Next" panose="020B0503020202020204" pitchFamily="34" charset="0"/>
                        </a:rPr>
                        <a:t>-0,61</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0,00</a:t>
                      </a:r>
                      <a:endParaRPr lang="en-FR" sz="15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0,08</a:t>
                      </a:r>
                      <a:endParaRPr lang="en-FR" sz="15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0,41</a:t>
                      </a:r>
                      <a:endParaRPr lang="en-FR" sz="1500" b="0" i="0" u="none" strike="noStrike">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0,67</a:t>
                      </a:r>
                      <a:endParaRPr lang="en-FR" sz="1500" b="0" i="0" u="none" strike="noStrike">
                        <a:solidFill>
                          <a:srgbClr val="FF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2627022242"/>
                  </a:ext>
                </a:extLst>
              </a:tr>
              <a:tr h="190500">
                <a:tc>
                  <a:txBody>
                    <a:bodyPr/>
                    <a:lstStyle/>
                    <a:p>
                      <a:pPr algn="r" fontAlgn="b"/>
                      <a:r>
                        <a:rPr lang="en-US" sz="1500" b="1" u="none" strike="noStrike" dirty="0" err="1">
                          <a:solidFill>
                            <a:schemeClr val="bg1"/>
                          </a:solidFill>
                          <a:effectLst/>
                          <a:latin typeface="Avenir Next" panose="020B0503020202020204" pitchFamily="34" charset="0"/>
                        </a:rPr>
                        <a:t>value_eur</a:t>
                      </a:r>
                      <a:endParaRPr lang="en-US" sz="1500" b="1"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FR" sz="1500" u="none" strike="noStrike" dirty="0">
                          <a:solidFill>
                            <a:srgbClr val="FF0000"/>
                          </a:solidFill>
                          <a:effectLst/>
                          <a:latin typeface="Avenir Next" panose="020B0503020202020204" pitchFamily="34" charset="0"/>
                        </a:rPr>
                        <a:t>-0,53</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solidFill>
                            <a:srgbClr val="FF0000"/>
                          </a:solidFill>
                          <a:effectLst/>
                          <a:latin typeface="Avenir Next" panose="020B0503020202020204" pitchFamily="34" charset="0"/>
                        </a:rPr>
                        <a:t>0,47</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0,08</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0,26</a:t>
                      </a:r>
                      <a:endParaRPr lang="en-FR" sz="15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-0,65</a:t>
                      </a:r>
                      <a:endParaRPr lang="en-FR" sz="1500" b="0" i="0" u="none" strike="noStrike" dirty="0">
                        <a:solidFill>
                          <a:srgbClr val="FF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2759798901"/>
                  </a:ext>
                </a:extLst>
              </a:tr>
              <a:tr h="190500">
                <a:tc>
                  <a:txBody>
                    <a:bodyPr/>
                    <a:lstStyle/>
                    <a:p>
                      <a:pPr algn="r" fontAlgn="b"/>
                      <a:r>
                        <a:rPr lang="en-US" sz="1500" b="1" u="none" strike="noStrike" dirty="0">
                          <a:solidFill>
                            <a:schemeClr val="bg1"/>
                          </a:solidFill>
                          <a:effectLst/>
                          <a:latin typeface="Avenir Next" panose="020B0503020202020204" pitchFamily="34" charset="0"/>
                        </a:rPr>
                        <a:t>age</a:t>
                      </a:r>
                      <a:endParaRPr lang="en-US" sz="1500" b="1"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FR" sz="1500" u="none" strike="noStrike">
                          <a:effectLst/>
                          <a:latin typeface="Avenir Next" panose="020B0503020202020204" pitchFamily="34" charset="0"/>
                        </a:rPr>
                        <a:t>-0,15</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solidFill>
                            <a:srgbClr val="FF0000"/>
                          </a:solidFill>
                          <a:effectLst/>
                          <a:latin typeface="Avenir Next" panose="020B0503020202020204" pitchFamily="34" charset="0"/>
                        </a:rPr>
                        <a:t>-0,85</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0,00</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0,36</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-0,35</a:t>
                      </a:r>
                      <a:endParaRPr lang="en-FR" sz="1500" b="0" i="0" u="none" strike="noStrike" dirty="0">
                        <a:solidFill>
                          <a:srgbClr val="00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994809121"/>
                  </a:ext>
                </a:extLst>
              </a:tr>
              <a:tr h="190500">
                <a:tc>
                  <a:txBody>
                    <a:bodyPr/>
                    <a:lstStyle/>
                    <a:p>
                      <a:pPr algn="r" fontAlgn="b"/>
                      <a:r>
                        <a:rPr lang="en-US" sz="1500" b="1" u="none" strike="noStrike" dirty="0" err="1">
                          <a:solidFill>
                            <a:schemeClr val="bg1"/>
                          </a:solidFill>
                          <a:effectLst/>
                          <a:latin typeface="Avenir Next" panose="020B0503020202020204" pitchFamily="34" charset="0"/>
                        </a:rPr>
                        <a:t>height_cm</a:t>
                      </a:r>
                      <a:endParaRPr lang="en-US" sz="1500" b="1"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FR" sz="1500" u="none" strike="noStrike">
                          <a:effectLst/>
                          <a:latin typeface="Avenir Next" panose="020B0503020202020204" pitchFamily="34" charset="0"/>
                        </a:rPr>
                        <a:t>0,14</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-0,02</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solidFill>
                            <a:srgbClr val="00B050"/>
                          </a:solidFill>
                          <a:effectLst/>
                          <a:latin typeface="Avenir Next" panose="020B0503020202020204" pitchFamily="34" charset="0"/>
                        </a:rPr>
                        <a:t>0,99</a:t>
                      </a:r>
                      <a:endParaRPr lang="en-FR" sz="1500" b="0" i="0" u="none" strike="noStrike" dirty="0">
                        <a:solidFill>
                          <a:srgbClr val="00B050"/>
                        </a:solidFill>
                        <a:effectLst/>
                        <a:latin typeface="Avenir Next" panose="020B0503020202020204" pitchFamily="34" charset="0"/>
                      </a:endParaRPr>
                    </a:p>
                  </a:txBody>
                  <a:tcPr marL="9525" marR="9525" marT="9525" marB="0" anchor="b"/>
                </a:tc>
                <a:tc>
                  <a:txBody>
                    <a:bodyPr/>
                    <a:lstStyle/>
                    <a:p>
                      <a:pPr algn="ctr" fontAlgn="b"/>
                      <a:r>
                        <a:rPr lang="en-FR" sz="1500" u="none" strike="noStrike">
                          <a:effectLst/>
                          <a:latin typeface="Avenir Next" panose="020B0503020202020204" pitchFamily="34" charset="0"/>
                        </a:rPr>
                        <a:t>0,01</a:t>
                      </a:r>
                      <a:endParaRPr lang="en-FR" sz="1500" b="0" i="0" u="none" strike="noStrike">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0,00</a:t>
                      </a:r>
                      <a:endParaRPr lang="en-FR" sz="1500" b="0" i="0" u="none" strike="noStrike" dirty="0">
                        <a:solidFill>
                          <a:srgbClr val="00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2461430154"/>
                  </a:ext>
                </a:extLst>
              </a:tr>
              <a:tr h="190500">
                <a:tc>
                  <a:txBody>
                    <a:bodyPr/>
                    <a:lstStyle/>
                    <a:p>
                      <a:pPr algn="r" fontAlgn="b"/>
                      <a:r>
                        <a:rPr lang="en-US" sz="1500" b="1" u="none" strike="noStrike" dirty="0" err="1">
                          <a:solidFill>
                            <a:schemeClr val="bg1"/>
                          </a:solidFill>
                          <a:effectLst/>
                          <a:latin typeface="Avenir Next" panose="020B0503020202020204" pitchFamily="34" charset="0"/>
                        </a:rPr>
                        <a:t>international_reputation</a:t>
                      </a:r>
                      <a:endParaRPr lang="en-US" sz="1500" b="1" i="0" u="none" strike="noStrike" dirty="0">
                        <a:solidFill>
                          <a:schemeClr val="bg1"/>
                        </a:solidFill>
                        <a:effectLst/>
                        <a:latin typeface="Avenir Next" panose="020B0503020202020204" pitchFamily="34" charset="0"/>
                      </a:endParaRPr>
                    </a:p>
                  </a:txBody>
                  <a:tcPr marL="9525" marR="9525" marT="9525" marB="0" anchor="b">
                    <a:solidFill>
                      <a:schemeClr val="accent5">
                        <a:lumMod val="50000"/>
                      </a:schemeClr>
                    </a:solidFill>
                  </a:tcPr>
                </a:tc>
                <a:tc>
                  <a:txBody>
                    <a:bodyPr/>
                    <a:lstStyle/>
                    <a:p>
                      <a:pPr algn="ctr" fontAlgn="b"/>
                      <a:r>
                        <a:rPr lang="en-FR" sz="1500" u="none" strike="noStrike" dirty="0">
                          <a:solidFill>
                            <a:srgbClr val="FF0000"/>
                          </a:solidFill>
                          <a:effectLst/>
                          <a:latin typeface="Avenir Next" panose="020B0503020202020204" pitchFamily="34" charset="0"/>
                        </a:rPr>
                        <a:t>-0,55</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-0,23</a:t>
                      </a:r>
                      <a:endParaRPr lang="en-FR" sz="15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0,08</a:t>
                      </a:r>
                      <a:endParaRPr lang="en-FR" sz="1500" b="0" i="0" u="none" strike="noStrike" dirty="0">
                        <a:solidFill>
                          <a:srgbClr val="00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-0,80</a:t>
                      </a:r>
                      <a:endParaRPr lang="en-FR" sz="1500" b="0" i="0" u="none" strike="noStrike" dirty="0">
                        <a:solidFill>
                          <a:srgbClr val="FF0000"/>
                        </a:solidFill>
                        <a:effectLst/>
                        <a:latin typeface="Avenir Next" panose="020B0503020202020204" pitchFamily="34" charset="0"/>
                      </a:endParaRPr>
                    </a:p>
                  </a:txBody>
                  <a:tcPr marL="9525" marR="9525" marT="9525" marB="0" anchor="b"/>
                </a:tc>
                <a:tc>
                  <a:txBody>
                    <a:bodyPr/>
                    <a:lstStyle/>
                    <a:p>
                      <a:pPr algn="ctr" fontAlgn="b"/>
                      <a:r>
                        <a:rPr lang="en-FR" sz="1500" u="none" strike="noStrike" dirty="0">
                          <a:effectLst/>
                          <a:latin typeface="Avenir Next" panose="020B0503020202020204" pitchFamily="34" charset="0"/>
                        </a:rPr>
                        <a:t>-0,02</a:t>
                      </a:r>
                      <a:endParaRPr lang="en-FR" sz="1500" b="0" i="0" u="none" strike="noStrike" dirty="0">
                        <a:solidFill>
                          <a:srgbClr val="000000"/>
                        </a:solidFill>
                        <a:effectLst/>
                        <a:latin typeface="Avenir Next" panose="020B0503020202020204" pitchFamily="34" charset="0"/>
                      </a:endParaRPr>
                    </a:p>
                  </a:txBody>
                  <a:tcPr marL="9525" marR="9525" marT="9525" marB="0" anchor="b"/>
                </a:tc>
                <a:extLst>
                  <a:ext uri="{0D108BD9-81ED-4DB2-BD59-A6C34878D82A}">
                    <a16:rowId xmlns:a16="http://schemas.microsoft.com/office/drawing/2014/main" val="2536684844"/>
                  </a:ext>
                </a:extLst>
              </a:tr>
              <a:tr h="190500">
                <a:tc>
                  <a:txBody>
                    <a:bodyPr/>
                    <a:lstStyle/>
                    <a:p>
                      <a:pPr algn="r" fontAlgn="b"/>
                      <a:r>
                        <a:rPr lang="en-US" sz="1500" b="1" i="0" u="none" strike="noStrike" dirty="0">
                          <a:solidFill>
                            <a:schemeClr val="tx1"/>
                          </a:solidFill>
                          <a:effectLst/>
                          <a:latin typeface="Avenir Next" panose="020B0503020202020204" pitchFamily="34" charset="0"/>
                        </a:rPr>
                        <a:t>Explained Variance</a:t>
                      </a:r>
                      <a:r>
                        <a:rPr lang="en-US" sz="1500" b="1" i="0" u="none" strike="noStrike" dirty="0">
                          <a:solidFill>
                            <a:schemeClr val="bg1"/>
                          </a:solidFill>
                          <a:effectLst/>
                          <a:latin typeface="Avenir Next" panose="020B0503020202020204" pitchFamily="34" charset="0"/>
                        </a:rPr>
                        <a:t> </a:t>
                      </a:r>
                    </a:p>
                  </a:txBody>
                  <a:tcPr marL="9525" marR="9525" marT="9525" marB="0" anchor="b">
                    <a:solidFill>
                      <a:schemeClr val="accent6">
                        <a:lumMod val="20000"/>
                        <a:lumOff val="80000"/>
                      </a:schemeClr>
                    </a:solidFill>
                  </a:tcPr>
                </a:tc>
                <a:tc>
                  <a:txBody>
                    <a:bodyPr/>
                    <a:lstStyle/>
                    <a:p>
                      <a:pPr algn="ctr" fontAlgn="b"/>
                      <a:r>
                        <a:rPr lang="en-FR" sz="1500" b="0" i="0" u="none" strike="noStrike" dirty="0">
                          <a:solidFill>
                            <a:schemeClr val="tx1"/>
                          </a:solidFill>
                          <a:effectLst/>
                          <a:latin typeface="Avenir Next" panose="020B0503020202020204" pitchFamily="34" charset="0"/>
                        </a:rPr>
                        <a:t>48%</a:t>
                      </a:r>
                    </a:p>
                  </a:txBody>
                  <a:tcPr marL="9525" marR="9525" marT="9525" marB="0" anchor="b">
                    <a:solidFill>
                      <a:schemeClr val="accent6">
                        <a:lumMod val="20000"/>
                        <a:lumOff val="80000"/>
                      </a:schemeClr>
                    </a:solidFill>
                  </a:tcPr>
                </a:tc>
                <a:tc>
                  <a:txBody>
                    <a:bodyPr/>
                    <a:lstStyle/>
                    <a:p>
                      <a:pPr algn="ctr" fontAlgn="b"/>
                      <a:r>
                        <a:rPr lang="en-FR" sz="1500" b="0" i="0" u="none" strike="noStrike" dirty="0">
                          <a:solidFill>
                            <a:srgbClr val="000000"/>
                          </a:solidFill>
                          <a:effectLst/>
                          <a:latin typeface="Avenir Next" panose="020B0503020202020204" pitchFamily="34" charset="0"/>
                        </a:rPr>
                        <a:t>25%</a:t>
                      </a:r>
                    </a:p>
                  </a:txBody>
                  <a:tcPr marL="9525" marR="9525" marT="9525" marB="0" anchor="b">
                    <a:solidFill>
                      <a:schemeClr val="accent6">
                        <a:lumMod val="20000"/>
                        <a:lumOff val="80000"/>
                      </a:schemeClr>
                    </a:solidFill>
                  </a:tcPr>
                </a:tc>
                <a:tc>
                  <a:txBody>
                    <a:bodyPr/>
                    <a:lstStyle/>
                    <a:p>
                      <a:pPr algn="ctr" fontAlgn="b"/>
                      <a:r>
                        <a:rPr lang="en-FR" sz="1500" b="0" i="0" u="none" strike="noStrike" dirty="0">
                          <a:solidFill>
                            <a:schemeClr val="tx1"/>
                          </a:solidFill>
                          <a:effectLst/>
                          <a:latin typeface="Avenir Next" panose="020B0503020202020204" pitchFamily="34" charset="0"/>
                        </a:rPr>
                        <a:t>19%</a:t>
                      </a:r>
                    </a:p>
                  </a:txBody>
                  <a:tcPr marL="9525" marR="9525" marT="9525" marB="0" anchor="b">
                    <a:solidFill>
                      <a:schemeClr val="accent6">
                        <a:lumMod val="20000"/>
                        <a:lumOff val="80000"/>
                      </a:schemeClr>
                    </a:solidFill>
                  </a:tcPr>
                </a:tc>
                <a:tc>
                  <a:txBody>
                    <a:bodyPr/>
                    <a:lstStyle/>
                    <a:p>
                      <a:pPr algn="ctr" fontAlgn="b"/>
                      <a:r>
                        <a:rPr lang="en-FR" sz="1500" b="0" i="0" u="none" strike="noStrike" dirty="0">
                          <a:solidFill>
                            <a:schemeClr val="tx1"/>
                          </a:solidFill>
                          <a:effectLst/>
                          <a:latin typeface="Avenir Next" panose="020B0503020202020204" pitchFamily="34" charset="0"/>
                        </a:rPr>
                        <a:t>7%</a:t>
                      </a:r>
                    </a:p>
                  </a:txBody>
                  <a:tcPr marL="9525" marR="9525" marT="9525" marB="0" anchor="b">
                    <a:solidFill>
                      <a:schemeClr val="accent6">
                        <a:lumMod val="20000"/>
                        <a:lumOff val="80000"/>
                      </a:schemeClr>
                    </a:solidFill>
                  </a:tcPr>
                </a:tc>
                <a:tc>
                  <a:txBody>
                    <a:bodyPr/>
                    <a:lstStyle/>
                    <a:p>
                      <a:pPr algn="ctr" fontAlgn="b"/>
                      <a:r>
                        <a:rPr lang="en-FR" sz="1500" b="0" i="0" u="none" strike="noStrike" dirty="0">
                          <a:solidFill>
                            <a:schemeClr val="tx1"/>
                          </a:solidFill>
                          <a:effectLst/>
                          <a:latin typeface="Avenir Next" panose="020B0503020202020204" pitchFamily="34" charset="0"/>
                        </a:rPr>
                        <a:t>2%</a:t>
                      </a:r>
                    </a:p>
                  </a:txBody>
                  <a:tcPr marL="9525" marR="9525" marT="9525" marB="0" anchor="b">
                    <a:solidFill>
                      <a:schemeClr val="accent6">
                        <a:lumMod val="20000"/>
                        <a:lumOff val="80000"/>
                      </a:schemeClr>
                    </a:solidFill>
                  </a:tcPr>
                </a:tc>
                <a:extLst>
                  <a:ext uri="{0D108BD9-81ED-4DB2-BD59-A6C34878D82A}">
                    <a16:rowId xmlns:a16="http://schemas.microsoft.com/office/drawing/2014/main" val="3652769175"/>
                  </a:ext>
                </a:extLst>
              </a:tr>
            </a:tbl>
          </a:graphicData>
        </a:graphic>
      </p:graphicFrame>
      <p:pic>
        <p:nvPicPr>
          <p:cNvPr id="5" name="Picture 4" descr="Chart, line chart&#10;&#10;Description automatically generated">
            <a:extLst>
              <a:ext uri="{FF2B5EF4-FFF2-40B4-BE49-F238E27FC236}">
                <a16:creationId xmlns:a16="http://schemas.microsoft.com/office/drawing/2014/main" id="{2EC13998-4353-1A34-905A-3E00D5207A4A}"/>
              </a:ext>
            </a:extLst>
          </p:cNvPr>
          <p:cNvPicPr>
            <a:picLocks noChangeAspect="1"/>
          </p:cNvPicPr>
          <p:nvPr/>
        </p:nvPicPr>
        <p:blipFill>
          <a:blip r:embed="rId2"/>
          <a:stretch>
            <a:fillRect/>
          </a:stretch>
        </p:blipFill>
        <p:spPr>
          <a:xfrm>
            <a:off x="2572882" y="4080385"/>
            <a:ext cx="4074435" cy="2666795"/>
          </a:xfrm>
          <a:prstGeom prst="rect">
            <a:avLst/>
          </a:prstGeom>
        </p:spPr>
      </p:pic>
    </p:spTree>
    <p:extLst>
      <p:ext uri="{BB962C8B-B14F-4D97-AF65-F5344CB8AC3E}">
        <p14:creationId xmlns:p14="http://schemas.microsoft.com/office/powerpoint/2010/main" val="3916278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700548"/>
          </a:xfrm>
        </p:spPr>
        <p:txBody>
          <a:bodyPr anchor="ctr"/>
          <a:lstStyle/>
          <a:p>
            <a:r>
              <a:rPr lang="en-US" sz="2000" dirty="0"/>
              <a:t>K-means result with all variables. Note that these are 5D balls.</a:t>
            </a:r>
          </a:p>
          <a:p>
            <a:r>
              <a:rPr lang="en-US" sz="2000" dirty="0"/>
              <a:t>We use the first two PCs to show a 2D figure.</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75</a:t>
            </a:fld>
            <a:endParaRPr lang="en-US" altLang="en-US" dirty="0"/>
          </a:p>
        </p:txBody>
      </p:sp>
      <p:pic>
        <p:nvPicPr>
          <p:cNvPr id="6" name="Picture 5" descr="Chart&#10;&#10;Description automatically generated">
            <a:extLst>
              <a:ext uri="{FF2B5EF4-FFF2-40B4-BE49-F238E27FC236}">
                <a16:creationId xmlns:a16="http://schemas.microsoft.com/office/drawing/2014/main" id="{ADFC8F46-CA88-DA00-2B6E-EB59EB94BEE3}"/>
              </a:ext>
            </a:extLst>
          </p:cNvPr>
          <p:cNvPicPr>
            <a:picLocks noChangeAspect="1"/>
          </p:cNvPicPr>
          <p:nvPr/>
        </p:nvPicPr>
        <p:blipFill rotWithShape="1">
          <a:blip r:embed="rId2"/>
          <a:srcRect t="5296"/>
          <a:stretch/>
        </p:blipFill>
        <p:spPr>
          <a:xfrm>
            <a:off x="1219053" y="2487560"/>
            <a:ext cx="6705894" cy="4323735"/>
          </a:xfrm>
          <a:prstGeom prst="rect">
            <a:avLst/>
          </a:prstGeom>
        </p:spPr>
      </p:pic>
    </p:spTree>
    <p:extLst>
      <p:ext uri="{BB962C8B-B14F-4D97-AF65-F5344CB8AC3E}">
        <p14:creationId xmlns:p14="http://schemas.microsoft.com/office/powerpoint/2010/main" val="3038796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700548"/>
          </a:xfrm>
        </p:spPr>
        <p:txBody>
          <a:bodyPr anchor="ctr"/>
          <a:lstStyle/>
          <a:p>
            <a:r>
              <a:rPr lang="en-US" sz="2000" dirty="0"/>
              <a:t>If we used only the two PCs in clustering too.</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76</a:t>
            </a:fld>
            <a:endParaRPr lang="en-US" altLang="en-US" dirty="0"/>
          </a:p>
        </p:txBody>
      </p:sp>
      <p:pic>
        <p:nvPicPr>
          <p:cNvPr id="4" name="Picture 3" descr="Map&#10;&#10;Description automatically generated">
            <a:extLst>
              <a:ext uri="{FF2B5EF4-FFF2-40B4-BE49-F238E27FC236}">
                <a16:creationId xmlns:a16="http://schemas.microsoft.com/office/drawing/2014/main" id="{CB45E3DF-3846-D9FD-2E47-ABCB8A3A2A0C}"/>
              </a:ext>
            </a:extLst>
          </p:cNvPr>
          <p:cNvPicPr>
            <a:picLocks noChangeAspect="1"/>
          </p:cNvPicPr>
          <p:nvPr/>
        </p:nvPicPr>
        <p:blipFill rotWithShape="1">
          <a:blip r:embed="rId2"/>
          <a:srcRect t="5238"/>
          <a:stretch/>
        </p:blipFill>
        <p:spPr>
          <a:xfrm>
            <a:off x="1129480" y="2367116"/>
            <a:ext cx="6885039" cy="4355074"/>
          </a:xfrm>
          <a:prstGeom prst="rect">
            <a:avLst/>
          </a:prstGeom>
        </p:spPr>
      </p:pic>
    </p:spTree>
    <p:extLst>
      <p:ext uri="{BB962C8B-B14F-4D97-AF65-F5344CB8AC3E}">
        <p14:creationId xmlns:p14="http://schemas.microsoft.com/office/powerpoint/2010/main" val="19968341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2775156"/>
          </a:xfrm>
        </p:spPr>
        <p:txBody>
          <a:bodyPr anchor="ctr"/>
          <a:lstStyle/>
          <a:p>
            <a:r>
              <a:rPr lang="en-US" sz="2000" dirty="0"/>
              <a:t>Data on crime rate, poverty rate, and median income for 41 U.S. cities.</a:t>
            </a:r>
          </a:p>
          <a:p>
            <a:r>
              <a:rPr lang="en-US" sz="2000" dirty="0"/>
              <a:t>Agglomerative Nesting (AGNES) Clustering method could be used.</a:t>
            </a:r>
          </a:p>
          <a:p>
            <a:pPr lvl="1"/>
            <a:r>
              <a:rPr lang="en-US" dirty="0"/>
              <a:t>Each observation in the data initially forms its own cluster.</a:t>
            </a:r>
          </a:p>
          <a:p>
            <a:pPr lvl="1"/>
            <a:r>
              <a:rPr lang="en-US" dirty="0"/>
              <a:t>The algorithm then successively merges these clusters into larger clusters based on their similarity until all observations are merged into one final cluster, referred to as a root</a:t>
            </a:r>
            <a:endParaRPr lang="en-US" sz="2000" dirty="0"/>
          </a:p>
          <a:p>
            <a:pPr lvl="1"/>
            <a:r>
              <a:rPr lang="en-US" dirty="0"/>
              <a:t>Several ways of defining similarity between clusters: single linkage, complete linkage, average linkage, centroids, Ward’s method, etc.</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77</a:t>
            </a:fld>
            <a:endParaRPr lang="en-US" altLang="en-US" dirty="0"/>
          </a:p>
        </p:txBody>
      </p:sp>
      <p:graphicFrame>
        <p:nvGraphicFramePr>
          <p:cNvPr id="3" name="Table 3">
            <a:extLst>
              <a:ext uri="{FF2B5EF4-FFF2-40B4-BE49-F238E27FC236}">
                <a16:creationId xmlns:a16="http://schemas.microsoft.com/office/drawing/2014/main" id="{245B9003-236D-FEBC-1925-88D6F1998748}"/>
              </a:ext>
            </a:extLst>
          </p:cNvPr>
          <p:cNvGraphicFramePr>
            <a:graphicFrameLocks/>
          </p:cNvGraphicFramePr>
          <p:nvPr>
            <p:extLst>
              <p:ext uri="{D42A27DB-BD31-4B8C-83A1-F6EECF244321}">
                <p14:modId xmlns:p14="http://schemas.microsoft.com/office/powerpoint/2010/main" val="1875771678"/>
              </p:ext>
            </p:extLst>
          </p:nvPr>
        </p:nvGraphicFramePr>
        <p:xfrm>
          <a:off x="1865848" y="4692448"/>
          <a:ext cx="5412304" cy="1676400"/>
        </p:xfrm>
        <a:graphic>
          <a:graphicData uri="http://schemas.openxmlformats.org/drawingml/2006/table">
            <a:tbl>
              <a:tblPr firstRow="1" bandRow="1">
                <a:tableStyleId>{5C22544A-7EE6-4342-B048-85BDC9FD1C3A}</a:tableStyleId>
              </a:tblPr>
              <a:tblGrid>
                <a:gridCol w="1282757">
                  <a:extLst>
                    <a:ext uri="{9D8B030D-6E8A-4147-A177-3AD203B41FA5}">
                      <a16:colId xmlns:a16="http://schemas.microsoft.com/office/drawing/2014/main" val="3445731827"/>
                    </a:ext>
                  </a:extLst>
                </a:gridCol>
                <a:gridCol w="1294437">
                  <a:extLst>
                    <a:ext uri="{9D8B030D-6E8A-4147-A177-3AD203B41FA5}">
                      <a16:colId xmlns:a16="http://schemas.microsoft.com/office/drawing/2014/main" val="3560792419"/>
                    </a:ext>
                  </a:extLst>
                </a:gridCol>
                <a:gridCol w="1417555">
                  <a:extLst>
                    <a:ext uri="{9D8B030D-6E8A-4147-A177-3AD203B41FA5}">
                      <a16:colId xmlns:a16="http://schemas.microsoft.com/office/drawing/2014/main" val="515360959"/>
                    </a:ext>
                  </a:extLst>
                </a:gridCol>
                <a:gridCol w="1417555">
                  <a:extLst>
                    <a:ext uri="{9D8B030D-6E8A-4147-A177-3AD203B41FA5}">
                      <a16:colId xmlns:a16="http://schemas.microsoft.com/office/drawing/2014/main" val="3955754935"/>
                    </a:ext>
                  </a:extLst>
                </a:gridCol>
              </a:tblGrid>
              <a:tr h="259080">
                <a:tc>
                  <a:txBody>
                    <a:bodyPr/>
                    <a:lstStyle/>
                    <a:p>
                      <a:r>
                        <a:rPr lang="en-US" sz="1600" dirty="0">
                          <a:latin typeface="Avenir Next" panose="020B0503020202020204" pitchFamily="34" charset="0"/>
                        </a:rPr>
                        <a:t>City</a:t>
                      </a:r>
                    </a:p>
                  </a:txBody>
                  <a:tcPr>
                    <a:solidFill>
                      <a:srgbClr val="0070C0"/>
                    </a:solidFill>
                  </a:tcPr>
                </a:tc>
                <a:tc>
                  <a:txBody>
                    <a:bodyPr/>
                    <a:lstStyle/>
                    <a:p>
                      <a:pPr algn="ctr"/>
                      <a:r>
                        <a:rPr lang="en-US" sz="1600" dirty="0">
                          <a:latin typeface="Avenir Next" panose="020B0503020202020204" pitchFamily="34" charset="0"/>
                        </a:rPr>
                        <a:t>Crime</a:t>
                      </a:r>
                    </a:p>
                  </a:txBody>
                  <a:tcPr>
                    <a:solidFill>
                      <a:srgbClr val="0070C0"/>
                    </a:solidFill>
                  </a:tcPr>
                </a:tc>
                <a:tc>
                  <a:txBody>
                    <a:bodyPr/>
                    <a:lstStyle/>
                    <a:p>
                      <a:pPr algn="ctr"/>
                      <a:r>
                        <a:rPr lang="en-US" sz="1600" dirty="0">
                          <a:latin typeface="Avenir Next" panose="020B0503020202020204" pitchFamily="34" charset="0"/>
                        </a:rPr>
                        <a:t>Poverty</a:t>
                      </a:r>
                    </a:p>
                  </a:txBody>
                  <a:tcPr>
                    <a:solidFill>
                      <a:srgbClr val="0070C0"/>
                    </a:solidFill>
                  </a:tcPr>
                </a:tc>
                <a:tc>
                  <a:txBody>
                    <a:bodyPr/>
                    <a:lstStyle/>
                    <a:p>
                      <a:pPr algn="ctr"/>
                      <a:r>
                        <a:rPr lang="en-US" sz="1600" dirty="0">
                          <a:latin typeface="Avenir Next" panose="020B0503020202020204" pitchFamily="34" charset="0"/>
                        </a:rPr>
                        <a:t>Income</a:t>
                      </a:r>
                    </a:p>
                  </a:txBody>
                  <a:tcPr>
                    <a:solidFill>
                      <a:srgbClr val="0070C0"/>
                    </a:solidFill>
                  </a:tcPr>
                </a:tc>
                <a:extLst>
                  <a:ext uri="{0D108BD9-81ED-4DB2-BD59-A6C34878D82A}">
                    <a16:rowId xmlns:a16="http://schemas.microsoft.com/office/drawing/2014/main" val="1876020165"/>
                  </a:ext>
                </a:extLst>
              </a:tr>
              <a:tr h="259080">
                <a:tc>
                  <a:txBody>
                    <a:bodyPr/>
                    <a:lstStyle/>
                    <a:p>
                      <a:r>
                        <a:rPr lang="en-US" sz="1600" b="0" i="0" u="none" strike="noStrike" kern="1200" baseline="0" dirty="0">
                          <a:solidFill>
                            <a:schemeClr val="dk1"/>
                          </a:solidFill>
                          <a:latin typeface="Avenir Next" panose="020B0503020202020204" pitchFamily="34" charset="0"/>
                          <a:ea typeface="+mn-ea"/>
                          <a:cs typeface="+mn-cs"/>
                        </a:rPr>
                        <a:t>Barnstable</a:t>
                      </a:r>
                    </a:p>
                  </a:txBody>
                  <a:tcPr/>
                </a:tc>
                <a:tc>
                  <a:txBody>
                    <a:bodyPr/>
                    <a:lstStyle/>
                    <a:p>
                      <a:pPr algn="ctr"/>
                      <a:r>
                        <a:rPr lang="en-US" sz="1600" dirty="0">
                          <a:latin typeface="Avenir Next" panose="020B0503020202020204" pitchFamily="34" charset="0"/>
                        </a:rPr>
                        <a:t>710.6</a:t>
                      </a:r>
                    </a:p>
                  </a:txBody>
                  <a:tcPr/>
                </a:tc>
                <a:tc>
                  <a:txBody>
                    <a:bodyPr/>
                    <a:lstStyle/>
                    <a:p>
                      <a:pPr algn="ctr"/>
                      <a:r>
                        <a:rPr lang="en-US" sz="1600" dirty="0">
                          <a:latin typeface="Avenir Next" panose="020B0503020202020204" pitchFamily="34" charset="0"/>
                        </a:rPr>
                        <a:t>3.8</a:t>
                      </a:r>
                    </a:p>
                  </a:txBody>
                  <a:tcPr/>
                </a:tc>
                <a:tc>
                  <a:txBody>
                    <a:bodyPr/>
                    <a:lstStyle/>
                    <a:p>
                      <a:pPr algn="ctr"/>
                      <a:r>
                        <a:rPr lang="en-US" sz="1600" dirty="0">
                          <a:latin typeface="Avenir Next" panose="020B0503020202020204" pitchFamily="34" charset="0"/>
                        </a:rPr>
                        <a:t>58.422</a:t>
                      </a:r>
                    </a:p>
                  </a:txBody>
                  <a:tcPr/>
                </a:tc>
                <a:extLst>
                  <a:ext uri="{0D108BD9-81ED-4DB2-BD59-A6C34878D82A}">
                    <a16:rowId xmlns:a16="http://schemas.microsoft.com/office/drawing/2014/main" val="1728744980"/>
                  </a:ext>
                </a:extLst>
              </a:tr>
              <a:tr h="259080">
                <a:tc>
                  <a:txBody>
                    <a:bodyPr/>
                    <a:lstStyle/>
                    <a:p>
                      <a:r>
                        <a:rPr lang="en-US" sz="1600" dirty="0">
                          <a:latin typeface="Avenir Next" panose="020B0503020202020204" pitchFamily="34" charset="0"/>
                        </a:rPr>
                        <a:t>Boston</a:t>
                      </a:r>
                    </a:p>
                  </a:txBody>
                  <a:tcPr/>
                </a:tc>
                <a:tc>
                  <a:txBody>
                    <a:bodyPr/>
                    <a:lstStyle/>
                    <a:p>
                      <a:pPr algn="ctr"/>
                      <a:r>
                        <a:rPr lang="en-US" sz="1600" dirty="0">
                          <a:latin typeface="Avenir Next" panose="020B0503020202020204" pitchFamily="34" charset="0"/>
                        </a:rPr>
                        <a:t>1317.7</a:t>
                      </a:r>
                    </a:p>
                  </a:txBody>
                  <a:tcPr/>
                </a:tc>
                <a:tc>
                  <a:txBody>
                    <a:bodyPr/>
                    <a:lstStyle/>
                    <a:p>
                      <a:pPr algn="ctr"/>
                      <a:r>
                        <a:rPr lang="en-US" sz="1600" dirty="0">
                          <a:latin typeface="Avenir Next" panose="020B0503020202020204" pitchFamily="34" charset="0"/>
                        </a:rPr>
                        <a:t>16.7</a:t>
                      </a:r>
                    </a:p>
                  </a:txBody>
                  <a:tcPr/>
                </a:tc>
                <a:tc>
                  <a:txBody>
                    <a:bodyPr/>
                    <a:lstStyle/>
                    <a:p>
                      <a:pPr algn="ctr"/>
                      <a:r>
                        <a:rPr lang="en-US" sz="1600" dirty="0">
                          <a:latin typeface="Avenir Next" panose="020B0503020202020204" pitchFamily="34" charset="0"/>
                        </a:rPr>
                        <a:t>48.729</a:t>
                      </a:r>
                    </a:p>
                  </a:txBody>
                  <a:tcPr/>
                </a:tc>
                <a:extLst>
                  <a:ext uri="{0D108BD9-81ED-4DB2-BD59-A6C34878D82A}">
                    <a16:rowId xmlns:a16="http://schemas.microsoft.com/office/drawing/2014/main" val="2595893471"/>
                  </a:ext>
                </a:extLst>
              </a:tr>
              <a:tr h="259080">
                <a:tc>
                  <a:txBody>
                    <a:bodyPr/>
                    <a:lstStyle/>
                    <a:p>
                      <a:r>
                        <a:rPr lang="en-US" sz="1600" b="0" i="0" u="none" strike="noStrike" kern="1200" baseline="0" dirty="0">
                          <a:solidFill>
                            <a:schemeClr val="dk1"/>
                          </a:solidFill>
                          <a:latin typeface="Avenir Next" panose="020B0503020202020204" pitchFamily="34" charset="0"/>
                          <a:ea typeface="+mn-ea"/>
                          <a:cs typeface="+mn-cs"/>
                        </a:rPr>
                        <a:t>⋮	</a:t>
                      </a:r>
                    </a:p>
                  </a:txBody>
                  <a:tcPr/>
                </a:tc>
                <a:tc>
                  <a:txBody>
                    <a:bodyPr/>
                    <a:lstStyle/>
                    <a:p>
                      <a:pPr algn="ctr"/>
                      <a:r>
                        <a:rPr lang="en-US" sz="1600" b="0" i="0" u="none" strike="noStrike" kern="1200" baseline="0" dirty="0">
                          <a:solidFill>
                            <a:schemeClr val="dk1"/>
                          </a:solidFill>
                          <a:latin typeface="Avenir Next" panose="020B0503020202020204" pitchFamily="34" charset="0"/>
                          <a:ea typeface="+mn-ea"/>
                          <a:cs typeface="+mn-cs"/>
                        </a:rPr>
                        <a:t>⋮</a:t>
                      </a:r>
                    </a:p>
                  </a:txBody>
                  <a:tcPr/>
                </a:tc>
                <a:tc>
                  <a:txBody>
                    <a:bodyPr/>
                    <a:lstStyle/>
                    <a:p>
                      <a:pPr algn="ctr"/>
                      <a:r>
                        <a:rPr lang="en-US" sz="1600" b="0" i="0" u="none" strike="noStrike" kern="1200" baseline="0" dirty="0">
                          <a:solidFill>
                            <a:schemeClr val="dk1"/>
                          </a:solidFill>
                          <a:latin typeface="Avenir Next" panose="020B0503020202020204" pitchFamily="34" charset="0"/>
                          <a:ea typeface="+mn-ea"/>
                          <a:cs typeface="+mn-cs"/>
                        </a:rPr>
                        <a:t>⋮</a:t>
                      </a:r>
                    </a:p>
                  </a:txBody>
                  <a:tcPr/>
                </a:tc>
                <a:tc>
                  <a:txBody>
                    <a:bodyPr/>
                    <a:lstStyle/>
                    <a:p>
                      <a:pPr algn="ctr"/>
                      <a:r>
                        <a:rPr lang="en-US" sz="1600" b="0" i="0" u="none" strike="noStrike" kern="1200" baseline="0" dirty="0">
                          <a:solidFill>
                            <a:schemeClr val="dk1"/>
                          </a:solidFill>
                          <a:latin typeface="Avenir Next" panose="020B0503020202020204" pitchFamily="34" charset="0"/>
                          <a:ea typeface="+mn-ea"/>
                          <a:cs typeface="+mn-cs"/>
                        </a:rPr>
                        <a:t>⋮</a:t>
                      </a:r>
                    </a:p>
                  </a:txBody>
                  <a:tcPr/>
                </a:tc>
                <a:extLst>
                  <a:ext uri="{0D108BD9-81ED-4DB2-BD59-A6C34878D82A}">
                    <a16:rowId xmlns:a16="http://schemas.microsoft.com/office/drawing/2014/main" val="773176872"/>
                  </a:ext>
                </a:extLst>
              </a:tr>
              <a:tr h="259080">
                <a:tc>
                  <a:txBody>
                    <a:bodyPr/>
                    <a:lstStyle/>
                    <a:p>
                      <a:r>
                        <a:rPr lang="en-US" sz="1600" dirty="0">
                          <a:latin typeface="Avenir Next" panose="020B0503020202020204" pitchFamily="34" charset="0"/>
                        </a:rPr>
                        <a:t>Warwick</a:t>
                      </a:r>
                    </a:p>
                  </a:txBody>
                  <a:tcPr/>
                </a:tc>
                <a:tc>
                  <a:txBody>
                    <a:bodyPr/>
                    <a:lstStyle/>
                    <a:p>
                      <a:pPr algn="ctr"/>
                      <a:r>
                        <a:rPr lang="en-US" sz="1600" dirty="0">
                          <a:latin typeface="Avenir Next" panose="020B0503020202020204" pitchFamily="34" charset="0"/>
                        </a:rPr>
                        <a:t>139.7</a:t>
                      </a:r>
                    </a:p>
                  </a:txBody>
                  <a:tcPr/>
                </a:tc>
                <a:tc>
                  <a:txBody>
                    <a:bodyPr/>
                    <a:lstStyle/>
                    <a:p>
                      <a:pPr algn="ctr"/>
                      <a:r>
                        <a:rPr lang="en-US" sz="1600" dirty="0">
                          <a:latin typeface="Avenir Next" panose="020B0503020202020204" pitchFamily="34" charset="0"/>
                        </a:rPr>
                        <a:t>3.9</a:t>
                      </a:r>
                    </a:p>
                  </a:txBody>
                  <a:tcPr/>
                </a:tc>
                <a:tc>
                  <a:txBody>
                    <a:bodyPr/>
                    <a:lstStyle/>
                    <a:p>
                      <a:pPr algn="ctr"/>
                      <a:r>
                        <a:rPr lang="en-US" sz="1600" dirty="0">
                          <a:latin typeface="Avenir Next" panose="020B0503020202020204" pitchFamily="34" charset="0"/>
                        </a:rPr>
                        <a:t>59.445</a:t>
                      </a:r>
                    </a:p>
                  </a:txBody>
                  <a:tcPr/>
                </a:tc>
                <a:extLst>
                  <a:ext uri="{0D108BD9-81ED-4DB2-BD59-A6C34878D82A}">
                    <a16:rowId xmlns:a16="http://schemas.microsoft.com/office/drawing/2014/main" val="2968478179"/>
                  </a:ext>
                </a:extLst>
              </a:tr>
            </a:tbl>
          </a:graphicData>
        </a:graphic>
      </p:graphicFrame>
    </p:spTree>
    <p:extLst>
      <p:ext uri="{BB962C8B-B14F-4D97-AF65-F5344CB8AC3E}">
        <p14:creationId xmlns:p14="http://schemas.microsoft.com/office/powerpoint/2010/main" val="7436883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391621"/>
            <a:ext cx="8610600" cy="1689036"/>
          </a:xfrm>
        </p:spPr>
        <p:txBody>
          <a:bodyPr anchor="ctr"/>
          <a:lstStyle/>
          <a:p>
            <a:r>
              <a:rPr lang="en-US" sz="2000" dirty="0"/>
              <a:t>Agglomerative Nesting (AGNES) Clustering needs similarity metric:</a:t>
            </a:r>
          </a:p>
          <a:p>
            <a:pPr lvl="1"/>
            <a:r>
              <a:rPr lang="en-US" dirty="0"/>
              <a:t>Several ways of defining similarity between clusters: </a:t>
            </a:r>
          </a:p>
          <a:p>
            <a:pPr lvl="2"/>
            <a:r>
              <a:rPr lang="en-US" dirty="0"/>
              <a:t>single linkage, complete linkage, average linkage, centroids, Ward’s method, etc.</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78</a:t>
            </a:fld>
            <a:endParaRPr lang="en-US" altLang="en-US" dirty="0"/>
          </a:p>
        </p:txBody>
      </p:sp>
      <p:pic>
        <p:nvPicPr>
          <p:cNvPr id="4" name="Picture 3" descr="Scatterplot with 6 dots illustrating the linkage distance for hierarchical clustering.">
            <a:extLst>
              <a:ext uri="{FF2B5EF4-FFF2-40B4-BE49-F238E27FC236}">
                <a16:creationId xmlns:a16="http://schemas.microsoft.com/office/drawing/2014/main" id="{051478AD-7AB1-5231-D926-24E69840D560}"/>
              </a:ext>
            </a:extLst>
          </p:cNvPr>
          <p:cNvPicPr>
            <a:picLocks noChangeAspect="1"/>
          </p:cNvPicPr>
          <p:nvPr/>
        </p:nvPicPr>
        <p:blipFill>
          <a:blip r:embed="rId2"/>
          <a:stretch>
            <a:fillRect/>
          </a:stretch>
        </p:blipFill>
        <p:spPr>
          <a:xfrm>
            <a:off x="1894553" y="3397765"/>
            <a:ext cx="4998615" cy="3157020"/>
          </a:xfrm>
          <a:prstGeom prst="rect">
            <a:avLst/>
          </a:prstGeom>
        </p:spPr>
      </p:pic>
    </p:spTree>
    <p:extLst>
      <p:ext uri="{BB962C8B-B14F-4D97-AF65-F5344CB8AC3E}">
        <p14:creationId xmlns:p14="http://schemas.microsoft.com/office/powerpoint/2010/main" val="28828057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730045"/>
          </a:xfrm>
        </p:spPr>
        <p:txBody>
          <a:bodyPr anchor="ctr"/>
          <a:lstStyle/>
          <a:p>
            <a:r>
              <a:rPr lang="en-US" sz="2400" dirty="0" err="1"/>
              <a:t>Dendogram</a:t>
            </a:r>
            <a:r>
              <a:rPr lang="en-US" sz="2400" dirty="0"/>
              <a:t>: showing the distances across clusters.</a:t>
            </a:r>
          </a:p>
          <a:p>
            <a:r>
              <a:rPr lang="en-US" sz="2400" dirty="0"/>
              <a:t>We could choose K=3</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79</a:t>
            </a:fld>
            <a:endParaRPr lang="en-US" altLang="en-US" dirty="0"/>
          </a:p>
        </p:txBody>
      </p:sp>
      <p:pic>
        <p:nvPicPr>
          <p:cNvPr id="5" name="Picture 4" descr="A picture containing chart&#10;&#10;Description automatically generated">
            <a:extLst>
              <a:ext uri="{FF2B5EF4-FFF2-40B4-BE49-F238E27FC236}">
                <a16:creationId xmlns:a16="http://schemas.microsoft.com/office/drawing/2014/main" id="{A45D8A14-D4E3-D9C9-7337-D2687AE19CAB}"/>
              </a:ext>
            </a:extLst>
          </p:cNvPr>
          <p:cNvPicPr>
            <a:picLocks noChangeAspect="1"/>
          </p:cNvPicPr>
          <p:nvPr/>
        </p:nvPicPr>
        <p:blipFill>
          <a:blip r:embed="rId2"/>
          <a:stretch>
            <a:fillRect/>
          </a:stretch>
        </p:blipFill>
        <p:spPr>
          <a:xfrm>
            <a:off x="1306461" y="2388223"/>
            <a:ext cx="6531077" cy="4274714"/>
          </a:xfrm>
          <a:prstGeom prst="rect">
            <a:avLst/>
          </a:prstGeom>
        </p:spPr>
      </p:pic>
      <p:cxnSp>
        <p:nvCxnSpPr>
          <p:cNvPr id="7" name="Straight Connector 6">
            <a:extLst>
              <a:ext uri="{FF2B5EF4-FFF2-40B4-BE49-F238E27FC236}">
                <a16:creationId xmlns:a16="http://schemas.microsoft.com/office/drawing/2014/main" id="{F1F033AE-78DC-21CD-C143-2DE32AD51094}"/>
              </a:ext>
            </a:extLst>
          </p:cNvPr>
          <p:cNvCxnSpPr/>
          <p:nvPr/>
        </p:nvCxnSpPr>
        <p:spPr bwMode="auto">
          <a:xfrm flipH="1">
            <a:off x="1995948" y="3972232"/>
            <a:ext cx="5456903"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10792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dirty="0"/>
              <a:t>Data before filtering for Ligue 1 and variables: </a:t>
            </a:r>
            <a:endParaRPr lang="en-US" sz="20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8</a:t>
            </a:fld>
            <a:endParaRPr lang="en-US" altLang="en-US" dirty="0"/>
          </a:p>
        </p:txBody>
      </p:sp>
      <p:pic>
        <p:nvPicPr>
          <p:cNvPr id="4" name="Picture 3" descr="Table, Excel&#10;&#10;Description automatically generated">
            <a:extLst>
              <a:ext uri="{FF2B5EF4-FFF2-40B4-BE49-F238E27FC236}">
                <a16:creationId xmlns:a16="http://schemas.microsoft.com/office/drawing/2014/main" id="{C59E20C3-26D4-6867-6E3C-B72EEC079420}"/>
              </a:ext>
            </a:extLst>
          </p:cNvPr>
          <p:cNvPicPr>
            <a:picLocks noChangeAspect="1"/>
          </p:cNvPicPr>
          <p:nvPr/>
        </p:nvPicPr>
        <p:blipFill>
          <a:blip r:embed="rId2"/>
          <a:stretch>
            <a:fillRect/>
          </a:stretch>
        </p:blipFill>
        <p:spPr>
          <a:xfrm>
            <a:off x="533400" y="2362198"/>
            <a:ext cx="7772400" cy="3553640"/>
          </a:xfrm>
          <a:prstGeom prst="rect">
            <a:avLst/>
          </a:prstGeom>
        </p:spPr>
      </p:pic>
    </p:spTree>
    <p:extLst>
      <p:ext uri="{BB962C8B-B14F-4D97-AF65-F5344CB8AC3E}">
        <p14:creationId xmlns:p14="http://schemas.microsoft.com/office/powerpoint/2010/main" val="23074727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730045"/>
          </a:xfrm>
        </p:spPr>
        <p:txBody>
          <a:bodyPr anchor="ctr"/>
          <a:lstStyle/>
          <a:p>
            <a:r>
              <a:rPr lang="en-US" sz="2400" dirty="0"/>
              <a:t>Centroids and clusters.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80</a:t>
            </a:fld>
            <a:endParaRPr lang="en-US" altLang="en-US" dirty="0"/>
          </a:p>
        </p:txBody>
      </p:sp>
      <p:pic>
        <p:nvPicPr>
          <p:cNvPr id="4" name="Picture 3" descr="Chart, scatter chart&#10;&#10;Description automatically generated">
            <a:extLst>
              <a:ext uri="{FF2B5EF4-FFF2-40B4-BE49-F238E27FC236}">
                <a16:creationId xmlns:a16="http://schemas.microsoft.com/office/drawing/2014/main" id="{1D56B632-5819-4DE7-5FB3-BC469EB33261}"/>
              </a:ext>
            </a:extLst>
          </p:cNvPr>
          <p:cNvPicPr>
            <a:picLocks noChangeAspect="1"/>
          </p:cNvPicPr>
          <p:nvPr/>
        </p:nvPicPr>
        <p:blipFill>
          <a:blip r:embed="rId2"/>
          <a:stretch>
            <a:fillRect/>
          </a:stretch>
        </p:blipFill>
        <p:spPr>
          <a:xfrm>
            <a:off x="1539977" y="2398335"/>
            <a:ext cx="6350389" cy="4156450"/>
          </a:xfrm>
          <a:prstGeom prst="rect">
            <a:avLst/>
          </a:prstGeom>
        </p:spPr>
      </p:pic>
    </p:spTree>
    <p:extLst>
      <p:ext uri="{BB962C8B-B14F-4D97-AF65-F5344CB8AC3E}">
        <p14:creationId xmlns:p14="http://schemas.microsoft.com/office/powerpoint/2010/main" val="1499036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730045"/>
          </a:xfrm>
        </p:spPr>
        <p:txBody>
          <a:bodyPr anchor="ctr"/>
          <a:lstStyle/>
          <a:p>
            <a:r>
              <a:rPr lang="en-US" sz="2400" dirty="0"/>
              <a:t>Centroids and clusters.</a:t>
            </a:r>
          </a:p>
          <a:p>
            <a:r>
              <a:rPr lang="en-US" sz="2400" dirty="0">
                <a:hlinkClick r:id="rId2"/>
              </a:rPr>
              <a:t>3D plot</a:t>
            </a:r>
            <a:endParaRPr lang="en-US" sz="2400" dirty="0"/>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81</a:t>
            </a:fld>
            <a:endParaRPr lang="en-US" altLang="en-US" dirty="0"/>
          </a:p>
        </p:txBody>
      </p:sp>
      <p:pic>
        <p:nvPicPr>
          <p:cNvPr id="9" name="Picture 8" descr="Chart, scatter chart&#10;&#10;Description automatically generated">
            <a:extLst>
              <a:ext uri="{FF2B5EF4-FFF2-40B4-BE49-F238E27FC236}">
                <a16:creationId xmlns:a16="http://schemas.microsoft.com/office/drawing/2014/main" id="{5090BB8C-E8C0-E8CC-3D21-074A0E3EB65A}"/>
              </a:ext>
            </a:extLst>
          </p:cNvPr>
          <p:cNvPicPr>
            <a:picLocks noChangeAspect="1"/>
          </p:cNvPicPr>
          <p:nvPr/>
        </p:nvPicPr>
        <p:blipFill>
          <a:blip r:embed="rId3"/>
          <a:stretch>
            <a:fillRect/>
          </a:stretch>
        </p:blipFill>
        <p:spPr>
          <a:xfrm>
            <a:off x="1514168" y="2325013"/>
            <a:ext cx="5879690" cy="3842428"/>
          </a:xfrm>
          <a:prstGeom prst="rect">
            <a:avLst/>
          </a:prstGeom>
        </p:spPr>
      </p:pic>
    </p:spTree>
    <p:extLst>
      <p:ext uri="{BB962C8B-B14F-4D97-AF65-F5344CB8AC3E}">
        <p14:creationId xmlns:p14="http://schemas.microsoft.com/office/powerpoint/2010/main" val="23189102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Another example with Hierarchical Clustering </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730045"/>
          </a:xfrm>
        </p:spPr>
        <p:txBody>
          <a:bodyPr anchor="ctr"/>
          <a:lstStyle/>
          <a:p>
            <a:r>
              <a:rPr lang="en-US" sz="2400" dirty="0"/>
              <a:t>Cluster description: centroids</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82</a:t>
            </a:fld>
            <a:endParaRPr lang="en-US" altLang="en-US" dirty="0"/>
          </a:p>
        </p:txBody>
      </p:sp>
      <p:graphicFrame>
        <p:nvGraphicFramePr>
          <p:cNvPr id="6" name="Table 6">
            <a:extLst>
              <a:ext uri="{FF2B5EF4-FFF2-40B4-BE49-F238E27FC236}">
                <a16:creationId xmlns:a16="http://schemas.microsoft.com/office/drawing/2014/main" id="{767DCFAF-9FA6-FA8B-8997-5774D6982E6B}"/>
              </a:ext>
            </a:extLst>
          </p:cNvPr>
          <p:cNvGraphicFramePr>
            <a:graphicFrameLocks noGrp="1"/>
          </p:cNvGraphicFramePr>
          <p:nvPr>
            <p:extLst>
              <p:ext uri="{D42A27DB-BD31-4B8C-83A1-F6EECF244321}">
                <p14:modId xmlns:p14="http://schemas.microsoft.com/office/powerpoint/2010/main" val="3203062514"/>
              </p:ext>
            </p:extLst>
          </p:nvPr>
        </p:nvGraphicFramePr>
        <p:xfrm>
          <a:off x="1838633" y="3429000"/>
          <a:ext cx="5080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181970852"/>
                    </a:ext>
                  </a:extLst>
                </a:gridCol>
                <a:gridCol w="1016000">
                  <a:extLst>
                    <a:ext uri="{9D8B030D-6E8A-4147-A177-3AD203B41FA5}">
                      <a16:colId xmlns:a16="http://schemas.microsoft.com/office/drawing/2014/main" val="1036001216"/>
                    </a:ext>
                  </a:extLst>
                </a:gridCol>
                <a:gridCol w="1016000">
                  <a:extLst>
                    <a:ext uri="{9D8B030D-6E8A-4147-A177-3AD203B41FA5}">
                      <a16:colId xmlns:a16="http://schemas.microsoft.com/office/drawing/2014/main" val="1328991771"/>
                    </a:ext>
                  </a:extLst>
                </a:gridCol>
                <a:gridCol w="1016000">
                  <a:extLst>
                    <a:ext uri="{9D8B030D-6E8A-4147-A177-3AD203B41FA5}">
                      <a16:colId xmlns:a16="http://schemas.microsoft.com/office/drawing/2014/main" val="1907583547"/>
                    </a:ext>
                  </a:extLst>
                </a:gridCol>
                <a:gridCol w="1016000">
                  <a:extLst>
                    <a:ext uri="{9D8B030D-6E8A-4147-A177-3AD203B41FA5}">
                      <a16:colId xmlns:a16="http://schemas.microsoft.com/office/drawing/2014/main" val="2527958128"/>
                    </a:ext>
                  </a:extLst>
                </a:gridCol>
              </a:tblGrid>
              <a:tr h="370840">
                <a:tc>
                  <a:txBody>
                    <a:bodyPr/>
                    <a:lstStyle/>
                    <a:p>
                      <a:pPr algn="ctr" fontAlgn="b"/>
                      <a:r>
                        <a:rPr lang="en-US" sz="1500" b="0" i="0" u="none" strike="noStrike" dirty="0">
                          <a:solidFill>
                            <a:srgbClr val="000000"/>
                          </a:solidFill>
                          <a:effectLst/>
                          <a:latin typeface="Avenir Next" panose="020B0503020202020204" pitchFamily="34" charset="0"/>
                        </a:rPr>
                        <a:t>Cluster</a:t>
                      </a:r>
                    </a:p>
                  </a:txBody>
                  <a:tcPr marL="9525" marR="9525" marT="9525" marB="0" anchor="b"/>
                </a:tc>
                <a:tc>
                  <a:txBody>
                    <a:bodyPr/>
                    <a:lstStyle/>
                    <a:p>
                      <a:pPr algn="ctr" fontAlgn="b"/>
                      <a:r>
                        <a:rPr lang="en-US" sz="1500" b="0" i="0" u="none" strike="noStrike" dirty="0">
                          <a:solidFill>
                            <a:srgbClr val="000000"/>
                          </a:solidFill>
                          <a:effectLst/>
                          <a:latin typeface="Avenir Next" panose="020B0503020202020204" pitchFamily="34" charset="0"/>
                        </a:rPr>
                        <a:t>Crime</a:t>
                      </a:r>
                    </a:p>
                  </a:txBody>
                  <a:tcPr marL="9525" marR="9525" marT="9525" marB="0" anchor="b"/>
                </a:tc>
                <a:tc>
                  <a:txBody>
                    <a:bodyPr/>
                    <a:lstStyle/>
                    <a:p>
                      <a:pPr algn="ctr" fontAlgn="b"/>
                      <a:r>
                        <a:rPr lang="en-US" sz="1500" b="0" i="0" u="none" strike="noStrike">
                          <a:solidFill>
                            <a:srgbClr val="000000"/>
                          </a:solidFill>
                          <a:effectLst/>
                          <a:latin typeface="Avenir Next" panose="020B0503020202020204" pitchFamily="34" charset="0"/>
                        </a:rPr>
                        <a:t>Poverty</a:t>
                      </a:r>
                    </a:p>
                  </a:txBody>
                  <a:tcPr marL="9525" marR="9525" marT="9525" marB="0" anchor="b"/>
                </a:tc>
                <a:tc>
                  <a:txBody>
                    <a:bodyPr/>
                    <a:lstStyle/>
                    <a:p>
                      <a:pPr algn="ctr" fontAlgn="b"/>
                      <a:r>
                        <a:rPr lang="en-US" sz="1500" b="0" i="0" u="none" strike="noStrike">
                          <a:solidFill>
                            <a:srgbClr val="000000"/>
                          </a:solidFill>
                          <a:effectLst/>
                          <a:latin typeface="Avenir Next" panose="020B0503020202020204" pitchFamily="34" charset="0"/>
                        </a:rPr>
                        <a:t>Income</a:t>
                      </a:r>
                    </a:p>
                  </a:txBody>
                  <a:tcPr marL="9525" marR="9525" marT="9525" marB="0" anchor="b"/>
                </a:tc>
                <a:tc>
                  <a:txBody>
                    <a:bodyPr/>
                    <a:lstStyle/>
                    <a:p>
                      <a:pPr algn="ctr" fontAlgn="b"/>
                      <a:r>
                        <a:rPr lang="en-US" sz="1500" b="0" i="0" u="none" strike="noStrike">
                          <a:solidFill>
                            <a:srgbClr val="000000"/>
                          </a:solidFill>
                          <a:effectLst/>
                          <a:latin typeface="Avenir Next" panose="020B0503020202020204" pitchFamily="34" charset="0"/>
                        </a:rPr>
                        <a:t>Count</a:t>
                      </a:r>
                    </a:p>
                  </a:txBody>
                  <a:tcPr marL="9525" marR="9525" marT="9525" marB="0" anchor="b"/>
                </a:tc>
                <a:extLst>
                  <a:ext uri="{0D108BD9-81ED-4DB2-BD59-A6C34878D82A}">
                    <a16:rowId xmlns:a16="http://schemas.microsoft.com/office/drawing/2014/main" val="3653771081"/>
                  </a:ext>
                </a:extLst>
              </a:tr>
              <a:tr h="370840">
                <a:tc>
                  <a:txBody>
                    <a:bodyPr/>
                    <a:lstStyle/>
                    <a:p>
                      <a:pPr algn="ctr" fontAlgn="b"/>
                      <a:r>
                        <a:rPr lang="en-FR" sz="1500" b="0" i="0" u="none" strike="noStrike" dirty="0">
                          <a:solidFill>
                            <a:srgbClr val="000000"/>
                          </a:solidFill>
                          <a:effectLst/>
                          <a:latin typeface="Avenir Next" panose="020B0503020202020204" pitchFamily="34" charset="0"/>
                        </a:rPr>
                        <a:t>1</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235.900</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5.509091</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61.39264</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11</a:t>
                      </a:r>
                    </a:p>
                  </a:txBody>
                  <a:tcPr marL="9525" marR="9525" marT="9525" marB="0" anchor="b"/>
                </a:tc>
                <a:extLst>
                  <a:ext uri="{0D108BD9-81ED-4DB2-BD59-A6C34878D82A}">
                    <a16:rowId xmlns:a16="http://schemas.microsoft.com/office/drawing/2014/main" val="38114098"/>
                  </a:ext>
                </a:extLst>
              </a:tr>
              <a:tr h="370840">
                <a:tc>
                  <a:txBody>
                    <a:bodyPr/>
                    <a:lstStyle/>
                    <a:p>
                      <a:pPr algn="ctr" fontAlgn="b"/>
                      <a:r>
                        <a:rPr lang="en-FR" sz="1500" b="0" i="0" u="none" strike="noStrike" dirty="0">
                          <a:solidFill>
                            <a:srgbClr val="000000"/>
                          </a:solidFill>
                          <a:effectLst/>
                          <a:latin typeface="Avenir Next" panose="020B0503020202020204" pitchFamily="34" charset="0"/>
                        </a:rPr>
                        <a:t>2</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544.219</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12.276190</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45.64276</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21</a:t>
                      </a:r>
                    </a:p>
                  </a:txBody>
                  <a:tcPr marL="9525" marR="9525" marT="9525" marB="0" anchor="b"/>
                </a:tc>
                <a:extLst>
                  <a:ext uri="{0D108BD9-81ED-4DB2-BD59-A6C34878D82A}">
                    <a16:rowId xmlns:a16="http://schemas.microsoft.com/office/drawing/2014/main" val="2309687547"/>
                  </a:ext>
                </a:extLst>
              </a:tr>
              <a:tr h="370840">
                <a:tc>
                  <a:txBody>
                    <a:bodyPr/>
                    <a:lstStyle/>
                    <a:p>
                      <a:pPr algn="ctr" fontAlgn="b"/>
                      <a:r>
                        <a:rPr lang="en-FR" sz="1500" b="0" i="0" u="none" strike="noStrike" dirty="0">
                          <a:solidFill>
                            <a:srgbClr val="000000"/>
                          </a:solidFill>
                          <a:effectLst/>
                          <a:latin typeface="Avenir Next" panose="020B0503020202020204" pitchFamily="34" charset="0"/>
                        </a:rPr>
                        <a:t>3</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1160.544</a:t>
                      </a:r>
                    </a:p>
                  </a:txBody>
                  <a:tcPr marL="9525" marR="9525" marT="9525" marB="0" anchor="b"/>
                </a:tc>
                <a:tc>
                  <a:txBody>
                    <a:bodyPr/>
                    <a:lstStyle/>
                    <a:p>
                      <a:pPr algn="ctr" fontAlgn="b"/>
                      <a:r>
                        <a:rPr lang="en-FR" sz="1500" b="0" i="0" u="none" strike="noStrike">
                          <a:solidFill>
                            <a:srgbClr val="000000"/>
                          </a:solidFill>
                          <a:effectLst/>
                          <a:latin typeface="Avenir Next" panose="020B0503020202020204" pitchFamily="34" charset="0"/>
                        </a:rPr>
                        <a:t>21.455556</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35.05522</a:t>
                      </a:r>
                    </a:p>
                  </a:txBody>
                  <a:tcPr marL="9525" marR="9525" marT="9525" marB="0" anchor="b"/>
                </a:tc>
                <a:tc>
                  <a:txBody>
                    <a:bodyPr/>
                    <a:lstStyle/>
                    <a:p>
                      <a:pPr algn="ctr" fontAlgn="b"/>
                      <a:r>
                        <a:rPr lang="en-FR" sz="1500" b="0" i="0" u="none" strike="noStrike" dirty="0">
                          <a:solidFill>
                            <a:srgbClr val="000000"/>
                          </a:solidFill>
                          <a:effectLst/>
                          <a:latin typeface="Avenir Next" panose="020B0503020202020204" pitchFamily="34" charset="0"/>
                        </a:rPr>
                        <a:t>9</a:t>
                      </a:r>
                    </a:p>
                  </a:txBody>
                  <a:tcPr marL="9525" marR="9525" marT="9525" marB="0" anchor="b"/>
                </a:tc>
                <a:extLst>
                  <a:ext uri="{0D108BD9-81ED-4DB2-BD59-A6C34878D82A}">
                    <a16:rowId xmlns:a16="http://schemas.microsoft.com/office/drawing/2014/main" val="4072157004"/>
                  </a:ext>
                </a:extLst>
              </a:tr>
            </a:tbl>
          </a:graphicData>
        </a:graphic>
      </p:graphicFrame>
    </p:spTree>
    <p:extLst>
      <p:ext uri="{BB962C8B-B14F-4D97-AF65-F5344CB8AC3E}">
        <p14:creationId xmlns:p14="http://schemas.microsoft.com/office/powerpoint/2010/main" val="24565663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altLang="en-US" sz="3200" dirty="0">
                <a:latin typeface="Avenir Next" panose="020B0503020202020204" pitchFamily="34" charset="0"/>
              </a:rPr>
              <a:t>Fin</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199"/>
            <a:ext cx="8610600" cy="4731775"/>
          </a:xfrm>
        </p:spPr>
        <p:txBody>
          <a:bodyPr anchor="ctr"/>
          <a:lstStyle/>
          <a:p>
            <a:r>
              <a:rPr lang="en-US" sz="2400" dirty="0"/>
              <a:t>We have covered: </a:t>
            </a:r>
          </a:p>
          <a:p>
            <a:pPr lvl="1"/>
            <a:r>
              <a:rPr lang="en-US" sz="2100" dirty="0">
                <a:solidFill>
                  <a:srgbClr val="00B050"/>
                </a:solidFill>
              </a:rPr>
              <a:t>OLS</a:t>
            </a:r>
            <a:r>
              <a:rPr lang="en-US" sz="2100" dirty="0"/>
              <a:t>: powerful supervised learning approach to make predictions as well as classification. We saw only the basic model. </a:t>
            </a:r>
          </a:p>
          <a:p>
            <a:pPr lvl="1"/>
            <a:r>
              <a:rPr lang="en-US" sz="2100" dirty="0">
                <a:solidFill>
                  <a:srgbClr val="FF0000"/>
                </a:solidFill>
              </a:rPr>
              <a:t>PCA</a:t>
            </a:r>
            <a:r>
              <a:rPr lang="en-US" sz="2100" dirty="0"/>
              <a:t>: unsupervised learning method for dimensionality reduction. Easy to grasp, produces powerful outcomes.</a:t>
            </a:r>
          </a:p>
          <a:p>
            <a:pPr lvl="1"/>
            <a:r>
              <a:rPr lang="en-US" sz="2100" dirty="0">
                <a:solidFill>
                  <a:srgbClr val="0070C0"/>
                </a:solidFill>
              </a:rPr>
              <a:t>K-means</a:t>
            </a:r>
            <a:r>
              <a:rPr lang="en-US" sz="2100" dirty="0"/>
              <a:t>: unsupervised learning method for clustering. Very intuitive technicality and simple to interpret results.</a:t>
            </a:r>
          </a:p>
          <a:p>
            <a:r>
              <a:rPr lang="en-US" sz="2400" dirty="0"/>
              <a:t>All are easily implemented in R, Python, Stata, etc. </a:t>
            </a:r>
          </a:p>
          <a:p>
            <a:r>
              <a:rPr lang="en-US" sz="2400" dirty="0"/>
              <a:t>Key to exploring further, advanced methods. </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83</a:t>
            </a:fld>
            <a:endParaRPr lang="en-US" altLang="en-US" dirty="0"/>
          </a:p>
        </p:txBody>
      </p:sp>
    </p:spTree>
    <p:extLst>
      <p:ext uri="{BB962C8B-B14F-4D97-AF65-F5344CB8AC3E}">
        <p14:creationId xmlns:p14="http://schemas.microsoft.com/office/powerpoint/2010/main" val="187680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78A7E4A-FA65-354A-A51F-88CF767C3668}"/>
              </a:ext>
            </a:extLst>
          </p:cNvPr>
          <p:cNvSpPr>
            <a:spLocks noGrp="1" noChangeArrowheads="1"/>
          </p:cNvSpPr>
          <p:nvPr>
            <p:ph type="title"/>
          </p:nvPr>
        </p:nvSpPr>
        <p:spPr>
          <a:ln>
            <a:noFill/>
          </a:ln>
        </p:spPr>
        <p:style>
          <a:lnRef idx="2">
            <a:schemeClr val="dk1"/>
          </a:lnRef>
          <a:fillRef idx="1">
            <a:schemeClr val="lt1"/>
          </a:fillRef>
          <a:effectRef idx="0">
            <a:schemeClr val="dk1"/>
          </a:effectRef>
          <a:fontRef idx="minor">
            <a:schemeClr val="dk1"/>
          </a:fontRef>
        </p:style>
        <p:txBody>
          <a:bodyPr/>
          <a:lstStyle/>
          <a:p>
            <a:pPr algn="ctr"/>
            <a:r>
              <a:rPr lang="en-US" altLang="en-US" sz="3200" dirty="0">
                <a:latin typeface="Avenir Next" panose="020B0503020202020204" pitchFamily="34" charset="0"/>
              </a:rPr>
              <a:t>Case – FIFA French Ligue 1 Players</a:t>
            </a:r>
          </a:p>
        </p:txBody>
      </p:sp>
      <p:sp>
        <p:nvSpPr>
          <p:cNvPr id="17410" name="Content Placeholder 2">
            <a:extLst>
              <a:ext uri="{FF2B5EF4-FFF2-40B4-BE49-F238E27FC236}">
                <a16:creationId xmlns:a16="http://schemas.microsoft.com/office/drawing/2014/main" id="{B47ECB29-031E-9B4A-9A0C-0E91F269FA46}"/>
              </a:ext>
            </a:extLst>
          </p:cNvPr>
          <p:cNvSpPr>
            <a:spLocks noGrp="1" noChangeArrowheads="1"/>
          </p:cNvSpPr>
          <p:nvPr>
            <p:ph idx="1"/>
          </p:nvPr>
        </p:nvSpPr>
        <p:spPr>
          <a:xfrm>
            <a:off x="304800" y="1600200"/>
            <a:ext cx="8610600" cy="457200"/>
          </a:xfrm>
        </p:spPr>
        <p:txBody>
          <a:bodyPr anchor="ctr"/>
          <a:lstStyle/>
          <a:p>
            <a:r>
              <a:rPr lang="en-US" sz="2000" dirty="0"/>
              <a:t>The output of the clustering approach.</a:t>
            </a:r>
          </a:p>
          <a:p>
            <a:r>
              <a:rPr lang="en-US" sz="2000" dirty="0"/>
              <a:t>What do you see? What do the clusters indicate?</a:t>
            </a:r>
          </a:p>
        </p:txBody>
      </p:sp>
      <p:sp>
        <p:nvSpPr>
          <p:cNvPr id="2" name="Slide Number Placeholder 3">
            <a:extLst>
              <a:ext uri="{FF2B5EF4-FFF2-40B4-BE49-F238E27FC236}">
                <a16:creationId xmlns:a16="http://schemas.microsoft.com/office/drawing/2014/main" id="{507FF41A-0A6A-6803-D253-F18AD38932E7}"/>
              </a:ext>
            </a:extLst>
          </p:cNvPr>
          <p:cNvSpPr>
            <a:spLocks noGrp="1"/>
          </p:cNvSpPr>
          <p:nvPr>
            <p:ph type="sldNum" sz="quarter" idx="10"/>
          </p:nvPr>
        </p:nvSpPr>
        <p:spPr>
          <a:xfrm>
            <a:off x="8305800" y="6248400"/>
            <a:ext cx="762000" cy="457200"/>
          </a:xfrm>
        </p:spPr>
        <p:txBody>
          <a:bodyPr/>
          <a:lstStyle/>
          <a:p>
            <a:pPr>
              <a:defRPr/>
            </a:pPr>
            <a:fld id="{3B7E44D6-3895-6840-AD3B-0C76A5A223BC}" type="slidenum">
              <a:rPr lang="en-US" altLang="en-US" smtClean="0"/>
              <a:pPr>
                <a:defRPr/>
              </a:pPr>
              <a:t>9</a:t>
            </a:fld>
            <a:endParaRPr lang="en-US" altLang="en-US" dirty="0"/>
          </a:p>
        </p:txBody>
      </p:sp>
      <p:pic>
        <p:nvPicPr>
          <p:cNvPr id="3" name="Picture 2" descr="Map&#10;&#10;Description automatically generated">
            <a:extLst>
              <a:ext uri="{FF2B5EF4-FFF2-40B4-BE49-F238E27FC236}">
                <a16:creationId xmlns:a16="http://schemas.microsoft.com/office/drawing/2014/main" id="{BCA545F7-7FB2-B35D-D2B1-AE48397554F8}"/>
              </a:ext>
            </a:extLst>
          </p:cNvPr>
          <p:cNvPicPr>
            <a:picLocks noChangeAspect="1"/>
          </p:cNvPicPr>
          <p:nvPr/>
        </p:nvPicPr>
        <p:blipFill rotWithShape="1">
          <a:blip r:embed="rId2"/>
          <a:srcRect t="5238"/>
          <a:stretch/>
        </p:blipFill>
        <p:spPr>
          <a:xfrm>
            <a:off x="1129480" y="2367116"/>
            <a:ext cx="6885039" cy="4355074"/>
          </a:xfrm>
          <a:prstGeom prst="rect">
            <a:avLst/>
          </a:prstGeom>
        </p:spPr>
      </p:pic>
    </p:spTree>
    <p:extLst>
      <p:ext uri="{BB962C8B-B14F-4D97-AF65-F5344CB8AC3E}">
        <p14:creationId xmlns:p14="http://schemas.microsoft.com/office/powerpoint/2010/main" val="2329128586"/>
      </p:ext>
    </p:extLst>
  </p:cSld>
  <p:clrMapOvr>
    <a:masterClrMapping/>
  </p:clrMapOvr>
</p:sld>
</file>

<file path=ppt/theme/theme1.xml><?xml version="1.0" encoding="utf-8"?>
<a:theme xmlns:a="http://schemas.openxmlformats.org/drawingml/2006/main" name="ThemeCourse_AIO">
  <a:themeElements>
    <a:clrScheme name="M01_StockWatson123635_03_Econ_C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0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05" charset="0"/>
          </a:defRPr>
        </a:defPPr>
      </a:lstStyle>
    </a:lnDef>
  </a:objectDefaults>
  <a:extraClrSchemeLst>
    <a:extraClrScheme>
      <a:clrScheme name="M01_StockWatson123635_03_Econ_C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01_StockWatson123635_03_Econ_C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01_StockWatson123635_03_Econ_C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01_StockWatson123635_03_Econ_C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01_StockWatson123635_03_Econ_C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01_StockWatson123635_03_Econ_C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01_StockWatson123635_03_Econ_C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01_StockWatson123635_03_Econ_C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01_StockWatson123635_03_Econ_C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01_StockWatson123635_03_Econ_C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01_StockWatson123635_03_Econ_C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01_StockWatson123635_03_Econ_C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Course_AIO" id="{FA738799-F832-DE45-9211-8D7E48DA9AF6}" vid="{E6E2F1EF-36C6-1E4C-AF65-1ED278245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8708</TotalTime>
  <Words>4099</Words>
  <Application>Microsoft Macintosh PowerPoint</Application>
  <PresentationFormat>On-screen Show (4:3)</PresentationFormat>
  <Paragraphs>646</Paragraphs>
  <Slides>83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1" baseType="lpstr">
      <vt:lpstr>Avenir Next</vt:lpstr>
      <vt:lpstr>Calibri</vt:lpstr>
      <vt:lpstr>Cambria Math</vt:lpstr>
      <vt:lpstr>Helvetica</vt:lpstr>
      <vt:lpstr>Verdana</vt:lpstr>
      <vt:lpstr>Wingdings</vt:lpstr>
      <vt:lpstr>ThemeCourse_AIO</vt:lpstr>
      <vt:lpstr>Equation</vt:lpstr>
      <vt:lpstr>Big Data Analysis</vt:lpstr>
      <vt:lpstr>Final Exam</vt:lpstr>
      <vt:lpstr>Last Lecture</vt:lpstr>
      <vt:lpstr>This Lecture</vt:lpstr>
      <vt:lpstr>From PCA to clustering</vt:lpstr>
      <vt:lpstr>What is clustering?</vt:lpstr>
      <vt:lpstr>Case – FIFA French Ligue 1 Players</vt:lpstr>
      <vt:lpstr>Case – FIFA French Ligue 1 Players</vt:lpstr>
      <vt:lpstr>Case – FIFA French Ligue 1 Players</vt:lpstr>
      <vt:lpstr>Clustering methods</vt:lpstr>
      <vt:lpstr>Other Clustering Methods</vt:lpstr>
      <vt:lpstr>Partitional Clustering</vt:lpstr>
      <vt:lpstr>Partitional Clustering</vt:lpstr>
      <vt:lpstr>K-Means Clustering</vt:lpstr>
      <vt:lpstr>K-Means Clustering</vt:lpstr>
      <vt:lpstr>K-Means Clustering</vt:lpstr>
      <vt:lpstr>Definitions</vt:lpstr>
      <vt:lpstr>Centroid</vt:lpstr>
      <vt:lpstr>Centroid</vt:lpstr>
      <vt:lpstr>Similarity</vt:lpstr>
      <vt:lpstr>Dissimilarity</vt:lpstr>
      <vt:lpstr>Distance</vt:lpstr>
      <vt:lpstr>Manhattan vs Euclidean Distances</vt:lpstr>
      <vt:lpstr>Manhattan Distance</vt:lpstr>
      <vt:lpstr>Euclidean Distance</vt:lpstr>
      <vt:lpstr>K-Means – Illustration </vt:lpstr>
      <vt:lpstr>Illustration</vt:lpstr>
      <vt:lpstr>The K-Means Algorithm</vt:lpstr>
      <vt:lpstr>Illustration</vt:lpstr>
      <vt:lpstr>Illustration</vt:lpstr>
      <vt:lpstr>Illustration</vt:lpstr>
      <vt:lpstr>Illustration</vt:lpstr>
      <vt:lpstr>Illustration</vt:lpstr>
      <vt:lpstr>Illustration</vt:lpstr>
      <vt:lpstr>Illustration</vt:lpstr>
      <vt:lpstr>Illustration</vt:lpstr>
      <vt:lpstr>Illustration</vt:lpstr>
      <vt:lpstr>Illustration</vt:lpstr>
      <vt:lpstr>Illustration</vt:lpstr>
      <vt:lpstr>Illustration</vt:lpstr>
      <vt:lpstr>Illustration</vt:lpstr>
      <vt:lpstr>The K-Means Algorithm</vt:lpstr>
      <vt:lpstr>Illustration – Start Over</vt:lpstr>
      <vt:lpstr>Illustration – Start Over</vt:lpstr>
      <vt:lpstr>Illustration – Start Over compare</vt:lpstr>
      <vt:lpstr>Illustration – Start Over</vt:lpstr>
      <vt:lpstr>Illustration – Start Over</vt:lpstr>
      <vt:lpstr>Illustration – Start Over</vt:lpstr>
      <vt:lpstr>Illustration – Start Over</vt:lpstr>
      <vt:lpstr>Illustration – Start Over</vt:lpstr>
      <vt:lpstr>Illustration – Comparison</vt:lpstr>
      <vt:lpstr>Illustration – Comparison</vt:lpstr>
      <vt:lpstr>The K-Means Algorithm</vt:lpstr>
      <vt:lpstr>The K-Means Algorithm</vt:lpstr>
      <vt:lpstr>The K-Means Algorithm</vt:lpstr>
      <vt:lpstr>How to choose K?</vt:lpstr>
      <vt:lpstr>How to choose K? – Elbow method</vt:lpstr>
      <vt:lpstr>Normalization</vt:lpstr>
      <vt:lpstr>Normalization</vt:lpstr>
      <vt:lpstr>Mineral Waters - Again</vt:lpstr>
      <vt:lpstr>Mineral Waters </vt:lpstr>
      <vt:lpstr>Mineral Waters</vt:lpstr>
      <vt:lpstr>Mineral Waters</vt:lpstr>
      <vt:lpstr>Mineral Waters</vt:lpstr>
      <vt:lpstr>Mineral Waters</vt:lpstr>
      <vt:lpstr>Candy Bars again </vt:lpstr>
      <vt:lpstr>Candy Bars</vt:lpstr>
      <vt:lpstr>Candy Bars</vt:lpstr>
      <vt:lpstr>Candy Bars</vt:lpstr>
      <vt:lpstr>Case – FIFA French Ligue 1 Players</vt:lpstr>
      <vt:lpstr>Case – FIFA French Ligue 1 Players</vt:lpstr>
      <vt:lpstr>Case – FIFA French Ligue 1 Players</vt:lpstr>
      <vt:lpstr>Case – FIFA French Ligue 1 Players</vt:lpstr>
      <vt:lpstr>Case – FIFA French Ligue 1 Players</vt:lpstr>
      <vt:lpstr>Case – FIFA French Ligue 1 Players</vt:lpstr>
      <vt:lpstr>Case – FIFA French Ligue 1 Players</vt:lpstr>
      <vt:lpstr>Another example with Hierarchical Clustering </vt:lpstr>
      <vt:lpstr>Another example with Hierarchical Clustering </vt:lpstr>
      <vt:lpstr>Another example with Hierarchical Clustering </vt:lpstr>
      <vt:lpstr>Another example with Hierarchical Clustering </vt:lpstr>
      <vt:lpstr>Another example with Hierarchical Clustering </vt:lpstr>
      <vt:lpstr>Another example with Hierarchical Clustering </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OZKES Ali</dc:creator>
  <cp:lastModifiedBy>OZKES Ali</cp:lastModifiedBy>
  <cp:revision>8</cp:revision>
  <dcterms:created xsi:type="dcterms:W3CDTF">2023-01-11T17:12:14Z</dcterms:created>
  <dcterms:modified xsi:type="dcterms:W3CDTF">2024-03-12T08:06:35Z</dcterms:modified>
</cp:coreProperties>
</file>