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0" r:id="rId19"/>
    <p:sldId id="275" r:id="rId20"/>
  </p:sldIdLst>
  <p:sldSz cx="9144000" cy="5143500" type="screen16x9"/>
  <p:notesSz cx="6858000" cy="9144000"/>
  <p:embeddedFontLst>
    <p:embeddedFont>
      <p:font typeface="Roboto Mon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736">
          <p15:clr>
            <a:srgbClr val="A4A3A4"/>
          </p15:clr>
        </p15:guide>
        <p15:guide id="3" pos="288">
          <p15:clr>
            <a:srgbClr val="9AA0A6"/>
          </p15:clr>
        </p15:guide>
        <p15:guide id="4" orient="horz" pos="288">
          <p15:clr>
            <a:srgbClr val="9AA0A6"/>
          </p15:clr>
        </p15:guide>
        <p15:guide id="5" pos="3024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576"/>
        <p:guide pos="2736"/>
        <p:guide pos="288"/>
        <p:guide orient="horz" pos="288"/>
        <p:guide pos="3024"/>
        <p:guide pos="5472"/>
        <p:guide orient="horz"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903fb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903fb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43304dc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43304dc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43304d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43304dc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43304dc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43304dc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43304dc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43304dc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43304dc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43304dc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2f31dd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2f31dd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43304d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43304dc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43304dc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43304dc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43304d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43304d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43304dc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43304dc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651ab4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651ab4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3c61ac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3c61ac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43304d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43304d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43304d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43304d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43304d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43304d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43304d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43304d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43304d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43304d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43304d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43304d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7200" y="457200"/>
            <a:ext cx="388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Review for Skills Test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" y="914400"/>
            <a:ext cx="3886200" cy="12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HTML semantic elements and what they mean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 selector behavior, and a few obvious properties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 basics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Format: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 Multiple choice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 minutes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457200" y="914400"/>
            <a:ext cx="3886200" cy="30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 Variables 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:root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--color: green;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.element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var(--color, white);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--color 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defined at the top as green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.element 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accesses the color variable and if it doesn't exist, falls back to </a:t>
            </a: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white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Final color?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57200" y="914400"/>
            <a:ext cx="3886200" cy="1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Flexbox and Grid are two very common tools for layout.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should use </a:t>
            </a: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display: flex;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when we want to display content flexibly without an even layout.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should use </a:t>
            </a: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display: grid;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when we want a grid-like layout regardless of content.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10336" r="10336"/>
          <a:stretch/>
        </p:blipFill>
        <p:spPr>
          <a:xfrm>
            <a:off x="4772452" y="2355000"/>
            <a:ext cx="3914350" cy="2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57200" y="914400"/>
            <a:ext cx="38862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Positioning is a great way to change overall behavior.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fixed; 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 Displays an element fixed in the viewport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relative;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position: absolute;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 Are used together to display something absolutely relative to something else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 style="position: relative;"&gt;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&lt;div style="position: absolute;"&gt;&lt;/div&gt;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often use </a:t>
            </a: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top, left, bottom, right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CSS properties to position absolutely within something.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57200" y="914400"/>
            <a:ext cx="38862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display: none;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visibility: hidden;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opacity: 0;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visually do the same thing. but they mean different things.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display: none;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removes the element completely. there is no space where it would have been. you can't interact with it.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visibility: hidden;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keeps the element there, but makes it invisible. you can't interact with it.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opacity: 0;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keeps the element there, but makes it invisible. you can still interact with it.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57200" y="914400"/>
            <a:ext cx="3886200" cy="2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HMTL/CSS use kebab-case: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class="test" data-attribute="1"&gt;&lt;/div&gt;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.test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background-color: green;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 uses camelCase: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testEl.styles.backgroundColor = 'green';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Naming Conventions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457200" y="914400"/>
            <a:ext cx="4343400" cy="1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style="display: none;"&gt;Hi&lt;/p&gt;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 para = document.querySelector('p');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querySelector 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gets the first element that matches the provided CSS selector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querySelectorAll 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gets all the elements that match the provided CSS selector and returns them as an array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457200" y="914400"/>
            <a:ext cx="71787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JavaScript provides interaction and dynamic behavior.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onclick="doSomething()"&gt;Click me&lt;/button&gt;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id="content"&gt;hello&lt;/div&gt;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&lt;script&gt;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const doSomething = () =&gt;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document.querySelector('#content').innerText = 'goodbye';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an attribute that runs the inside JavaScript on click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doSomething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the name of a variable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 =&gt; {}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a function signature. It tells the browser that this is a function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tells the browser that there are no parameters that are being provided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happens after this executes?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inner text of the content container is now </a:t>
            </a: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goodbye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457200" y="914400"/>
            <a:ext cx="4343400" cy="4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style="display: none;"&gt;Hi&lt;/p&gt;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 para =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document.querySelector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('p');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(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para.style.display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== 'none') {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para.style.display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'block';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 else {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para.style.display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'none';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now use an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statement. It runs the first block inside the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{} 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the statement inside the parentheses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true.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para.style.display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gets the inline style value of display, which is a string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'none' == 'none'</a:t>
            </a: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Therefore the first line runs.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happens at the end of execution?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 is now visible</a:t>
            </a: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57200" y="914400"/>
            <a:ext cx="7178700" cy="30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 count = 0;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10;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++) {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count = count + 1;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declare a variable called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set it to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5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use something called a 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loop. We read it…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lang="en" sz="115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(initial condition at the beginning of this)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10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(run while this is true)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(short hand for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15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 which runs at the end of each loop)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count + 1</a:t>
            </a: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(each time this runs increases by 1)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is count at the end of this?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10</a:t>
            </a:r>
            <a:endParaRPr sz="115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457200" y="914400"/>
            <a:ext cx="71787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Briefly: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&lt;input type="text" placeholder="Do something"&gt;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type="submit"&gt;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 is an HTML element that lets you provide information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are the base of user provided interactivity.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There are different types of input fields you can have in a form.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https://developer.mozilla.org/en-US/docs/Web/HTML/Element/input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At the end, we always use a button to submit things.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Forms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7200" y="914400"/>
            <a:ext cx="38862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HTML is the language of the web. It provides the framework for content to live.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 takes this content and gives it form.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 takes this form and makes it interactive and dynamic.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HTML/CSS/JS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7200" y="914400"/>
            <a:ext cx="38862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There are two main types of HTML tags: inline and block. 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Inline tags, such as &lt;span&gt; allow you to define marked up content without having to create a new line break.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Block tags, such as &lt;div&gt; and &lt;p&gt; create a new line every time that the browser encounters this tag.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&lt;div&gt;1&lt;/div&gt;		1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&lt;div&gt;2&lt;/div&gt;		2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vs…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&lt;span&gt;1&lt;/span&gt;		12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&lt;span&gt;2&lt;/span&gt;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HTML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57200" y="914400"/>
            <a:ext cx="3886200" cy="2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Anchor tags are used to define links. They contain an HTML attribute, href, which defines what it links to.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correct syntax for an anchor tag is: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href="</a:t>
            </a:r>
            <a:r>
              <a:rPr lang="en" sz="115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https://www.google.com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"&gt;Hello&lt;/a&gt;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 common HTML attributes you have used…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class="block"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onclick="dosomething()"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id="someId"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style="display: none;"</a:t>
            </a:r>
            <a:endParaRPr sz="115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HTML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57200" y="914400"/>
            <a:ext cx="38862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HTML is used to provide structure to a document. If you wanted a bulleted list, you should use the &lt;ul&gt; (unordered list) tag. If you wanted a numbered list, you should use the &lt;ol&gt; (ordered list) tag. 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list naturally contains list items, so HTML provides a &lt;li&gt; tag to do so.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correct syntax for a list is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&lt;li&gt;hi&lt;/li&gt;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&lt;li&gt;bye&lt;/li&gt;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HTML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57200" y="914400"/>
            <a:ext cx="7149300" cy="1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 (Cascading Style Sheets) have a different syntax.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the CSS selector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tell the browser that inside are properties to apply to anything that </a:t>
            </a:r>
            <a:b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matches that CSS selector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the CSS property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is the CSS property value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57200" y="914400"/>
            <a:ext cx="38862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class="block"&gt;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&lt;div class="block__content"&gt;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&lt;p&gt;element&lt;/p&gt;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Let's say I want to target all &lt;p&gt;s inside block__content inside block and can't add a class?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.block .block__content p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57200" y="914400"/>
            <a:ext cx="3886200" cy="2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href="</a:t>
            </a:r>
            <a:r>
              <a:rPr lang="en" sz="115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https://www.google.com</a:t>
            </a: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"&gt;Google&lt;/a&gt;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Let's say I want to do a hover effect. We can use a pseudo selector: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a:hover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blue;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457200" y="914400"/>
            <a:ext cx="38862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Media queries can be used to display things differently at different screen sizes. They are used primarily for responsive design.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&lt;p&gt;Hi&lt;/p&gt;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Let's say we want the font size to be smaller on all screen sizes below 500px.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font-size: 12px;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@media screen and (max-width: 500px)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 {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font-size: 10px;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457200"/>
            <a:ext cx="504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CSS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1423</Words>
  <Application>Microsoft Macintosh PowerPoint</Application>
  <PresentationFormat>On-screen Show (16:9)</PresentationFormat>
  <Paragraphs>252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 Mono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Talita ÖZKÖK</cp:lastModifiedBy>
  <cp:revision>2</cp:revision>
  <dcterms:modified xsi:type="dcterms:W3CDTF">2022-04-29T13:19:54Z</dcterms:modified>
</cp:coreProperties>
</file>