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400F-A8E2-4B1F-9F77-F526335AD122}" type="datetimeFigureOut">
              <a:rPr lang="hu-HU" smtClean="0"/>
              <a:t>2020. 01. 18.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29A-2914-458D-94B5-A49833EB11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389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400F-A8E2-4B1F-9F77-F526335AD122}" type="datetimeFigureOut">
              <a:rPr lang="hu-HU" smtClean="0"/>
              <a:t>2020. 01. 18.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29A-2914-458D-94B5-A49833EB11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025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400F-A8E2-4B1F-9F77-F526335AD122}" type="datetimeFigureOut">
              <a:rPr lang="hu-HU" smtClean="0"/>
              <a:t>2020. 01. 18.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29A-2914-458D-94B5-A49833EB11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54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400F-A8E2-4B1F-9F77-F526335AD122}" type="datetimeFigureOut">
              <a:rPr lang="hu-HU" smtClean="0"/>
              <a:t>2020. 01. 18.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29A-2914-458D-94B5-A49833EB11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015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400F-A8E2-4B1F-9F77-F526335AD122}" type="datetimeFigureOut">
              <a:rPr lang="hu-HU" smtClean="0"/>
              <a:t>2020. 01. 18.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29A-2914-458D-94B5-A49833EB11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654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400F-A8E2-4B1F-9F77-F526335AD122}" type="datetimeFigureOut">
              <a:rPr lang="hu-HU" smtClean="0"/>
              <a:t>2020. 01. 18.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29A-2914-458D-94B5-A49833EB11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544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400F-A8E2-4B1F-9F77-F526335AD122}" type="datetimeFigureOut">
              <a:rPr lang="hu-HU" smtClean="0"/>
              <a:t>2020. 01. 18.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29A-2914-458D-94B5-A49833EB11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616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400F-A8E2-4B1F-9F77-F526335AD122}" type="datetimeFigureOut">
              <a:rPr lang="hu-HU" smtClean="0"/>
              <a:t>2020. 01. 18.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29A-2914-458D-94B5-A49833EB11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327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400F-A8E2-4B1F-9F77-F526335AD122}" type="datetimeFigureOut">
              <a:rPr lang="hu-HU" smtClean="0"/>
              <a:t>2020. 01. 18.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29A-2914-458D-94B5-A49833EB11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441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400F-A8E2-4B1F-9F77-F526335AD122}" type="datetimeFigureOut">
              <a:rPr lang="hu-HU" smtClean="0"/>
              <a:t>2020. 01. 18.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29A-2914-458D-94B5-A49833EB11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609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400F-A8E2-4B1F-9F77-F526335AD122}" type="datetimeFigureOut">
              <a:rPr lang="hu-HU" smtClean="0"/>
              <a:t>2020. 01. 18.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29A-2914-458D-94B5-A49833EB11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705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9400F-A8E2-4B1F-9F77-F526335AD122}" type="datetimeFigureOut">
              <a:rPr lang="hu-HU" smtClean="0"/>
              <a:t>2020. 01. 18.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729A-2914-458D-94B5-A49833EB11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666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 smtClean="0"/>
          </a:p>
          <a:p>
            <a:pPr marL="0" indent="0" algn="ctr">
              <a:buNone/>
            </a:pPr>
            <a:r>
              <a:rPr lang="hu-HU" sz="4000" dirty="0" smtClean="0"/>
              <a:t>DA3</a:t>
            </a:r>
          </a:p>
          <a:p>
            <a:pPr marL="0" indent="0" algn="ctr">
              <a:buNone/>
            </a:pPr>
            <a:r>
              <a:rPr lang="hu-HU" sz="4000" b="1" dirty="0" smtClean="0"/>
              <a:t>Assignment </a:t>
            </a:r>
            <a:r>
              <a:rPr lang="hu-HU" sz="4000" b="1" dirty="0"/>
              <a:t>2</a:t>
            </a:r>
            <a:endParaRPr lang="hu-HU" sz="4000" b="1" dirty="0" smtClean="0"/>
          </a:p>
          <a:p>
            <a:pPr marL="0" indent="0" algn="ctr">
              <a:buNone/>
            </a:pPr>
            <a:r>
              <a:rPr lang="hu-HU" sz="4000" dirty="0" smtClean="0"/>
              <a:t>Individual or pair</a:t>
            </a:r>
          </a:p>
        </p:txBody>
      </p:sp>
    </p:spTree>
    <p:extLst>
      <p:ext uri="{BB962C8B-B14F-4D97-AF65-F5344CB8AC3E}">
        <p14:creationId xmlns:p14="http://schemas.microsoft.com/office/powerpoint/2010/main" val="401888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 assignment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task is to build a model to predict fast growth of firms 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U</a:t>
            </a:r>
            <a:r>
              <a:rPr lang="en-US" dirty="0" smtClean="0"/>
              <a:t>sing the </a:t>
            </a:r>
            <a:r>
              <a:rPr lang="hu-HU" dirty="0" smtClean="0"/>
              <a:t>b</a:t>
            </a:r>
            <a:r>
              <a:rPr lang="en-US" dirty="0" err="1" smtClean="0"/>
              <a:t>isnode</a:t>
            </a:r>
            <a:r>
              <a:rPr lang="hu-HU" dirty="0" smtClean="0"/>
              <a:t>-firms</a:t>
            </a:r>
            <a:r>
              <a:rPr lang="en-US" dirty="0" smtClean="0"/>
              <a:t> data</a:t>
            </a:r>
            <a:r>
              <a:rPr lang="hu-HU" dirty="0" smtClean="0"/>
              <a:t> we used in class</a:t>
            </a:r>
            <a:r>
              <a:rPr lang="en-US" dirty="0" smtClean="0"/>
              <a:t>.</a:t>
            </a:r>
            <a:endParaRPr lang="hu-HU" dirty="0" smtClean="0"/>
          </a:p>
          <a:p>
            <a:r>
              <a:rPr lang="en-US" dirty="0" smtClean="0"/>
              <a:t>You should design the target (fast growth)</a:t>
            </a:r>
            <a:r>
              <a:rPr lang="hu-HU" dirty="0" smtClean="0"/>
              <a:t>, it can be measured in any way you like over one (2013 vs 2012) or two years (2014 vs 2012)</a:t>
            </a:r>
          </a:p>
          <a:p>
            <a:r>
              <a:rPr lang="hu-HU" dirty="0" smtClean="0"/>
              <a:t>You need to argue for your choice, discussing a few alternatives.</a:t>
            </a:r>
          </a:p>
          <a:p>
            <a:r>
              <a:rPr lang="hu-HU" dirty="0" smtClean="0"/>
              <a:t>Build five different models and pick the one you like the most</a:t>
            </a:r>
          </a:p>
          <a:p>
            <a:pPr lvl="1"/>
            <a:r>
              <a:rPr lang="hu-HU" dirty="0" smtClean="0"/>
              <a:t>Should include at least one logit and one random forest</a:t>
            </a:r>
          </a:p>
        </p:txBody>
      </p:sp>
    </p:spTree>
    <p:extLst>
      <p:ext uri="{BB962C8B-B14F-4D97-AF65-F5344CB8AC3E}">
        <p14:creationId xmlns:p14="http://schemas.microsoft.com/office/powerpoint/2010/main" val="425939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Data management, sample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The dataset is very close to what you saw in seminar. </a:t>
            </a:r>
          </a:p>
          <a:p>
            <a:r>
              <a:rPr lang="hu-HU" dirty="0" smtClean="0"/>
              <a:t>But you need to start with the panel for 2010-2015</a:t>
            </a:r>
          </a:p>
          <a:p>
            <a:r>
              <a:rPr lang="hu-HU" b="1" dirty="0" smtClean="0"/>
              <a:t>bisnode-firms_work.csv </a:t>
            </a:r>
            <a:r>
              <a:rPr lang="hu-HU" dirty="0" smtClean="0"/>
              <a:t>saved in google drive</a:t>
            </a:r>
          </a:p>
          <a:p>
            <a:r>
              <a:rPr lang="hu-HU" dirty="0" smtClean="0"/>
              <a:t>The </a:t>
            </a:r>
            <a:r>
              <a:rPr lang="hu-HU" dirty="0"/>
              <a:t>code that creates this is </a:t>
            </a:r>
            <a:r>
              <a:rPr lang="hu-HU" b="1" dirty="0"/>
              <a:t>ch17-firm-exit-data-prep.R</a:t>
            </a:r>
            <a:endParaRPr lang="hu-HU" b="1" dirty="0" smtClean="0"/>
          </a:p>
          <a:p>
            <a:r>
              <a:rPr lang="hu-HU" dirty="0" smtClean="0"/>
              <a:t>On the sample, you can make changes, but do not need to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59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You may use similar variables and features we used for exit prediction</a:t>
            </a:r>
          </a:p>
          <a:p>
            <a:r>
              <a:rPr lang="hu-HU" dirty="0" smtClean="0"/>
              <a:t>You may do differently</a:t>
            </a:r>
          </a:p>
          <a:p>
            <a:r>
              <a:rPr lang="hu-HU" dirty="0" smtClean="0"/>
              <a:t>Look at descriptives, lowess, tabulate factors, make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2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PART I: Probability prediction</a:t>
            </a:r>
          </a:p>
          <a:p>
            <a:pPr lvl="1"/>
            <a:r>
              <a:rPr lang="hu-HU" dirty="0" smtClean="0"/>
              <a:t>Predict probabilities</a:t>
            </a:r>
          </a:p>
          <a:p>
            <a:pPr lvl="1"/>
            <a:r>
              <a:rPr lang="hu-HU" dirty="0" smtClean="0"/>
              <a:t>Look at cross-validated performance and pick your favorite model</a:t>
            </a:r>
          </a:p>
          <a:p>
            <a:r>
              <a:rPr lang="hu-HU" dirty="0" smtClean="0"/>
              <a:t>PART II: Classification</a:t>
            </a:r>
          </a:p>
          <a:p>
            <a:pPr lvl="1"/>
            <a:r>
              <a:rPr lang="hu-HU" dirty="0" smtClean="0"/>
              <a:t>Consider this loss function: FP=10, FN=2</a:t>
            </a:r>
          </a:p>
          <a:p>
            <a:pPr lvl="1"/>
            <a:r>
              <a:rPr lang="hu-HU" dirty="0" smtClean="0"/>
              <a:t>For each model, predict probabilities, look for the optimal classification threshold, calculate expected loss. </a:t>
            </a:r>
          </a:p>
          <a:p>
            <a:pPr lvl="1"/>
            <a:r>
              <a:rPr lang="hu-HU" dirty="0" smtClean="0"/>
              <a:t>Pick the model that has the smallest average (over 5 folds) expected loss</a:t>
            </a:r>
          </a:p>
          <a:p>
            <a:r>
              <a:rPr lang="hu-HU" dirty="0" smtClean="0"/>
              <a:t>PART III Discussion of results</a:t>
            </a:r>
          </a:p>
          <a:p>
            <a:pPr lvl="1"/>
            <a:r>
              <a:rPr lang="hu-HU" dirty="0" smtClean="0"/>
              <a:t>Show a confusion table (on a selected fold or holdout set)</a:t>
            </a:r>
          </a:p>
          <a:p>
            <a:pPr lvl="1"/>
            <a:r>
              <a:rPr lang="hu-HU" dirty="0"/>
              <a:t>Discuss </a:t>
            </a:r>
            <a:r>
              <a:rPr lang="hu-HU" dirty="0" smtClean="0"/>
              <a:t>results, evaluate how useful your model may be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7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Scoring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Submit a markdown in pdf or a report + code</a:t>
            </a:r>
            <a:r>
              <a:rPr lang="hu-HU"/>
              <a:t>. </a:t>
            </a:r>
            <a:endParaRPr lang="hu-HU" smtClean="0"/>
          </a:p>
          <a:p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Scoring</a:t>
            </a:r>
            <a:endParaRPr lang="hu-HU" dirty="0"/>
          </a:p>
          <a:p>
            <a:r>
              <a:rPr lang="hu-HU" dirty="0" smtClean="0"/>
              <a:t>Data </a:t>
            </a:r>
            <a:r>
              <a:rPr lang="hu-HU" dirty="0" smtClean="0"/>
              <a:t>prep, label and feature engineering (30%)</a:t>
            </a:r>
          </a:p>
          <a:p>
            <a:r>
              <a:rPr lang="hu-HU" dirty="0" smtClean="0"/>
              <a:t>Model building and probability prediction and model selection (30%)</a:t>
            </a:r>
          </a:p>
          <a:p>
            <a:r>
              <a:rPr lang="hu-HU" dirty="0" smtClean="0"/>
              <a:t>Classification (30%)</a:t>
            </a:r>
          </a:p>
          <a:p>
            <a:r>
              <a:rPr lang="hu-HU" dirty="0" smtClean="0"/>
              <a:t>Discussion of results (10%)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317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The assignment</vt:lpstr>
      <vt:lpstr>Data management, sample design</vt:lpstr>
      <vt:lpstr>Features</vt:lpstr>
      <vt:lpstr>Tasks</vt:lpstr>
      <vt:lpstr>Scoring </vt:lpstr>
    </vt:vector>
  </TitlesOfParts>
  <Company>MTA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>BG</dc:creator>
  <cp:lastModifiedBy>BG</cp:lastModifiedBy>
  <cp:revision>12</cp:revision>
  <dcterms:created xsi:type="dcterms:W3CDTF">2019-01-21T10:52:15Z</dcterms:created>
  <dcterms:modified xsi:type="dcterms:W3CDTF">2020-01-18T14:20:44Z</dcterms:modified>
</cp:coreProperties>
</file>