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427F6-779B-470F-8C79-2673135163E9}" v="18" dt="2023-12-19T17:22:3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lem Deniz Yıldız" userId="14d1735a07e842ec" providerId="LiveId" clId="{BBD427F6-779B-470F-8C79-2673135163E9}"/>
    <pc:docChg chg="undo redo custSel addSld delSld modSld">
      <pc:chgData name="Özlem Deniz Yıldız" userId="14d1735a07e842ec" providerId="LiveId" clId="{BBD427F6-779B-470F-8C79-2673135163E9}" dt="2023-12-19T17:23:10.598" v="362" actId="255"/>
      <pc:docMkLst>
        <pc:docMk/>
      </pc:docMkLst>
      <pc:sldChg chg="addSp delSp modSp mod setBg">
        <pc:chgData name="Özlem Deniz Yıldız" userId="14d1735a07e842ec" providerId="LiveId" clId="{BBD427F6-779B-470F-8C79-2673135163E9}" dt="2023-12-19T17:23:10.598" v="362" actId="255"/>
        <pc:sldMkLst>
          <pc:docMk/>
          <pc:sldMk cId="201120865" sldId="256"/>
        </pc:sldMkLst>
        <pc:spChg chg="mod">
          <ac:chgData name="Özlem Deniz Yıldız" userId="14d1735a07e842ec" providerId="LiveId" clId="{BBD427F6-779B-470F-8C79-2673135163E9}" dt="2023-12-19T17:22:17.232" v="325" actId="1076"/>
          <ac:spMkLst>
            <pc:docMk/>
            <pc:sldMk cId="201120865" sldId="256"/>
            <ac:spMk id="2" creationId="{75279181-02DA-F690-9597-8A25EEEBFDB7}"/>
          </ac:spMkLst>
        </pc:spChg>
        <pc:spChg chg="del mod">
          <ac:chgData name="Özlem Deniz Yıldız" userId="14d1735a07e842ec" providerId="LiveId" clId="{BBD427F6-779B-470F-8C79-2673135163E9}" dt="2023-12-19T17:21:41.672" v="258" actId="478"/>
          <ac:spMkLst>
            <pc:docMk/>
            <pc:sldMk cId="201120865" sldId="256"/>
            <ac:spMk id="3" creationId="{FDB6D5F6-EE82-B649-EC5E-14A5888D603E}"/>
          </ac:spMkLst>
        </pc:spChg>
        <pc:spChg chg="add mod">
          <ac:chgData name="Özlem Deniz Yıldız" userId="14d1735a07e842ec" providerId="LiveId" clId="{BBD427F6-779B-470F-8C79-2673135163E9}" dt="2023-12-19T17:23:10.598" v="362" actId="255"/>
          <ac:spMkLst>
            <pc:docMk/>
            <pc:sldMk cId="201120865" sldId="256"/>
            <ac:spMk id="5" creationId="{DA17313A-5613-3234-F479-6C0AB1476D9B}"/>
          </ac:spMkLst>
        </pc:spChg>
        <pc:spChg chg="add">
          <ac:chgData name="Özlem Deniz Yıldız" userId="14d1735a07e842ec" providerId="LiveId" clId="{BBD427F6-779B-470F-8C79-2673135163E9}" dt="2023-12-19T17:21:38.043" v="257" actId="26606"/>
          <ac:spMkLst>
            <pc:docMk/>
            <pc:sldMk cId="201120865" sldId="256"/>
            <ac:spMk id="9" creationId="{870A1295-61BC-4214-AA3E-D396673024D0}"/>
          </ac:spMkLst>
        </pc:spChg>
        <pc:grpChg chg="add">
          <ac:chgData name="Özlem Deniz Yıldız" userId="14d1735a07e842ec" providerId="LiveId" clId="{BBD427F6-779B-470F-8C79-2673135163E9}" dt="2023-12-19T17:21:38.043" v="257" actId="26606"/>
          <ac:grpSpMkLst>
            <pc:docMk/>
            <pc:sldMk cId="201120865" sldId="256"/>
            <ac:grpSpMk id="11" creationId="{0B139475-2B26-4CA9-9413-DE741E49F7BB}"/>
          </ac:grpSpMkLst>
        </pc:grpChg>
        <pc:picChg chg="add mod ord">
          <ac:chgData name="Özlem Deniz Yıldız" userId="14d1735a07e842ec" providerId="LiveId" clId="{BBD427F6-779B-470F-8C79-2673135163E9}" dt="2023-12-19T17:21:38.043" v="257" actId="26606"/>
          <ac:picMkLst>
            <pc:docMk/>
            <pc:sldMk cId="201120865" sldId="256"/>
            <ac:picMk id="4" creationId="{1FA8BAE5-7A8A-DF3D-878E-DCC68359E1F4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5:01:25.101" v="30" actId="207"/>
        <pc:sldMkLst>
          <pc:docMk/>
          <pc:sldMk cId="1512654103" sldId="257"/>
        </pc:sldMkLst>
        <pc:spChg chg="mod">
          <ac:chgData name="Özlem Deniz Yıldız" userId="14d1735a07e842ec" providerId="LiveId" clId="{BBD427F6-779B-470F-8C79-2673135163E9}" dt="2023-12-19T15:01:25.101" v="30" actId="207"/>
          <ac:spMkLst>
            <pc:docMk/>
            <pc:sldMk cId="1512654103" sldId="257"/>
            <ac:spMk id="2" creationId="{960E02A1-176D-B4DB-5516-958A7EDC5AC6}"/>
          </ac:spMkLst>
        </pc:spChg>
        <pc:spChg chg="del">
          <ac:chgData name="Özlem Deniz Yıldız" userId="14d1735a07e842ec" providerId="LiveId" clId="{BBD427F6-779B-470F-8C79-2673135163E9}" dt="2023-12-19T15:00:42.848" v="25" actId="26606"/>
          <ac:spMkLst>
            <pc:docMk/>
            <pc:sldMk cId="1512654103" sldId="257"/>
            <ac:spMk id="3" creationId="{FF47A04B-3FEE-E126-C7FC-647873DD460C}"/>
          </ac:spMkLst>
        </pc:spChg>
        <pc:spChg chg="add">
          <ac:chgData name="Özlem Deniz Yıldız" userId="14d1735a07e842ec" providerId="LiveId" clId="{BBD427F6-779B-470F-8C79-2673135163E9}" dt="2023-12-19T15:00:42.848" v="25" actId="26606"/>
          <ac:spMkLst>
            <pc:docMk/>
            <pc:sldMk cId="1512654103" sldId="257"/>
            <ac:spMk id="9" creationId="{C1DD1A8A-57D5-4A81-AD04-532B043C5611}"/>
          </ac:spMkLst>
        </pc:spChg>
        <pc:spChg chg="add">
          <ac:chgData name="Özlem Deniz Yıldız" userId="14d1735a07e842ec" providerId="LiveId" clId="{BBD427F6-779B-470F-8C79-2673135163E9}" dt="2023-12-19T15:00:42.848" v="25" actId="26606"/>
          <ac:spMkLst>
            <pc:docMk/>
            <pc:sldMk cId="1512654103" sldId="257"/>
            <ac:spMk id="11" creationId="{007891EC-4501-44ED-A8C8-B11B6DB767AB}"/>
          </ac:spMkLst>
        </pc:spChg>
        <pc:picChg chg="add mod">
          <ac:chgData name="Özlem Deniz Yıldız" userId="14d1735a07e842ec" providerId="LiveId" clId="{BBD427F6-779B-470F-8C79-2673135163E9}" dt="2023-12-19T15:00:53.341" v="26" actId="1076"/>
          <ac:picMkLst>
            <pc:docMk/>
            <pc:sldMk cId="1512654103" sldId="257"/>
            <ac:picMk id="5" creationId="{948D2A4F-6ED4-7C47-4283-751E989D8B2D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5:04:55.960" v="45" actId="14100"/>
        <pc:sldMkLst>
          <pc:docMk/>
          <pc:sldMk cId="2983552549" sldId="258"/>
        </pc:sldMkLst>
        <pc:spChg chg="del mod">
          <ac:chgData name="Özlem Deniz Yıldız" userId="14d1735a07e842ec" providerId="LiveId" clId="{BBD427F6-779B-470F-8C79-2673135163E9}" dt="2023-12-19T15:04:19.529" v="42" actId="478"/>
          <ac:spMkLst>
            <pc:docMk/>
            <pc:sldMk cId="2983552549" sldId="258"/>
            <ac:spMk id="2" creationId="{97ED1F4A-775E-35A5-4E22-51314195F1C6}"/>
          </ac:spMkLst>
        </pc:spChg>
        <pc:spChg chg="mod">
          <ac:chgData name="Özlem Deniz Yıldız" userId="14d1735a07e842ec" providerId="LiveId" clId="{BBD427F6-779B-470F-8C79-2673135163E9}" dt="2023-12-19T15:04:55.960" v="45" actId="14100"/>
          <ac:spMkLst>
            <pc:docMk/>
            <pc:sldMk cId="2983552549" sldId="258"/>
            <ac:spMk id="3" creationId="{42747544-E153-29E0-6CDC-2DD576F942D8}"/>
          </ac:spMkLst>
        </pc:spChg>
        <pc:spChg chg="add del">
          <ac:chgData name="Özlem Deniz Yıldız" userId="14d1735a07e842ec" providerId="LiveId" clId="{BBD427F6-779B-470F-8C79-2673135163E9}" dt="2023-12-19T15:04:45.228" v="43" actId="26606"/>
          <ac:spMkLst>
            <pc:docMk/>
            <pc:sldMk cId="2983552549" sldId="258"/>
            <ac:spMk id="9" creationId="{3ECBE1F1-D69B-4AFA-ABD5-8E41720EF6DE}"/>
          </ac:spMkLst>
        </pc:spChg>
        <pc:spChg chg="add del">
          <ac:chgData name="Özlem Deniz Yıldız" userId="14d1735a07e842ec" providerId="LiveId" clId="{BBD427F6-779B-470F-8C79-2673135163E9}" dt="2023-12-19T15:04:45.228" v="43" actId="26606"/>
          <ac:spMkLst>
            <pc:docMk/>
            <pc:sldMk cId="2983552549" sldId="258"/>
            <ac:spMk id="11" creationId="{603A6265-E10C-4B85-9C20-E75FCAF9CC63}"/>
          </ac:spMkLst>
        </pc:spChg>
        <pc:picChg chg="add mod ord">
          <ac:chgData name="Özlem Deniz Yıldız" userId="14d1735a07e842ec" providerId="LiveId" clId="{BBD427F6-779B-470F-8C79-2673135163E9}" dt="2023-12-19T15:04:45.228" v="43" actId="26606"/>
          <ac:picMkLst>
            <pc:docMk/>
            <pc:sldMk cId="2983552549" sldId="258"/>
            <ac:picMk id="5" creationId="{1811FABA-86BB-0213-6DE4-3D5B4D8EDBDA}"/>
          </ac:picMkLst>
        </pc:picChg>
        <pc:cxnChg chg="add">
          <ac:chgData name="Özlem Deniz Yıldız" userId="14d1735a07e842ec" providerId="LiveId" clId="{BBD427F6-779B-470F-8C79-2673135163E9}" dt="2023-12-19T15:04:45.228" v="43" actId="26606"/>
          <ac:cxnSpMkLst>
            <pc:docMk/>
            <pc:sldMk cId="2983552549" sldId="258"/>
            <ac:cxnSpMk id="16" creationId="{1503BFE4-729B-D9D0-C17B-501E6AF1127A}"/>
          </ac:cxnSpMkLst>
        </pc:cxnChg>
      </pc:sldChg>
      <pc:sldChg chg="addSp delSp modSp new mod setBg">
        <pc:chgData name="Özlem Deniz Yıldız" userId="14d1735a07e842ec" providerId="LiveId" clId="{BBD427F6-779B-470F-8C79-2673135163E9}" dt="2023-12-19T15:14:58.685" v="53" actId="1076"/>
        <pc:sldMkLst>
          <pc:docMk/>
          <pc:sldMk cId="3230159904" sldId="259"/>
        </pc:sldMkLst>
        <pc:spChg chg="del">
          <ac:chgData name="Özlem Deniz Yıldız" userId="14d1735a07e842ec" providerId="LiveId" clId="{BBD427F6-779B-470F-8C79-2673135163E9}" dt="2023-12-19T15:10:00.714" v="46" actId="478"/>
          <ac:spMkLst>
            <pc:docMk/>
            <pc:sldMk cId="3230159904" sldId="259"/>
            <ac:spMk id="2" creationId="{996C4F08-E76F-A79F-EEE4-359411AD3EBB}"/>
          </ac:spMkLst>
        </pc:spChg>
        <pc:spChg chg="mod ord">
          <ac:chgData name="Özlem Deniz Yıldız" userId="14d1735a07e842ec" providerId="LiveId" clId="{BBD427F6-779B-470F-8C79-2673135163E9}" dt="2023-12-19T15:14:58.685" v="53" actId="1076"/>
          <ac:spMkLst>
            <pc:docMk/>
            <pc:sldMk cId="3230159904" sldId="259"/>
            <ac:spMk id="3" creationId="{6DBEA036-BE80-DEC0-9A90-BA5AB2B818B5}"/>
          </ac:spMkLst>
        </pc:spChg>
        <pc:spChg chg="add del">
          <ac:chgData name="Özlem Deniz Yıldız" userId="14d1735a07e842ec" providerId="LiveId" clId="{BBD427F6-779B-470F-8C79-2673135163E9}" dt="2023-12-19T15:14:53.541" v="51" actId="26606"/>
          <ac:spMkLst>
            <pc:docMk/>
            <pc:sldMk cId="3230159904" sldId="259"/>
            <ac:spMk id="1031" creationId="{04812C46-200A-4DEB-A05E-3ED6C68C2387}"/>
          </ac:spMkLst>
        </pc:spChg>
        <pc:spChg chg="add del">
          <ac:chgData name="Özlem Deniz Yıldız" userId="14d1735a07e842ec" providerId="LiveId" clId="{BBD427F6-779B-470F-8C79-2673135163E9}" dt="2023-12-19T15:14:53.541" v="51" actId="26606"/>
          <ac:spMkLst>
            <pc:docMk/>
            <pc:sldMk cId="3230159904" sldId="259"/>
            <ac:spMk id="1033" creationId="{D1EA859B-E555-4109-94F3-6700E046E008}"/>
          </ac:spMkLst>
        </pc:spChg>
        <pc:spChg chg="add">
          <ac:chgData name="Özlem Deniz Yıldız" userId="14d1735a07e842ec" providerId="LiveId" clId="{BBD427F6-779B-470F-8C79-2673135163E9}" dt="2023-12-19T15:14:53.557" v="52" actId="26606"/>
          <ac:spMkLst>
            <pc:docMk/>
            <pc:sldMk cId="3230159904" sldId="259"/>
            <ac:spMk id="1035" creationId="{F9EC3F91-A75C-4F74-867E-E4C28C13546B}"/>
          </ac:spMkLst>
        </pc:spChg>
        <pc:spChg chg="add">
          <ac:chgData name="Özlem Deniz Yıldız" userId="14d1735a07e842ec" providerId="LiveId" clId="{BBD427F6-779B-470F-8C79-2673135163E9}" dt="2023-12-19T15:14:53.557" v="52" actId="26606"/>
          <ac:spMkLst>
            <pc:docMk/>
            <pc:sldMk cId="3230159904" sldId="259"/>
            <ac:spMk id="1036" creationId="{8181FC64-B306-4821-98E2-780662EFC486}"/>
          </ac:spMkLst>
        </pc:spChg>
        <pc:spChg chg="add">
          <ac:chgData name="Özlem Deniz Yıldız" userId="14d1735a07e842ec" providerId="LiveId" clId="{BBD427F6-779B-470F-8C79-2673135163E9}" dt="2023-12-19T15:14:53.557" v="52" actId="26606"/>
          <ac:spMkLst>
            <pc:docMk/>
            <pc:sldMk cId="3230159904" sldId="259"/>
            <ac:spMk id="1037" creationId="{829A1E2C-5AC8-40FC-99E9-832069D39792}"/>
          </ac:spMkLst>
        </pc:spChg>
        <pc:spChg chg="add">
          <ac:chgData name="Özlem Deniz Yıldız" userId="14d1735a07e842ec" providerId="LiveId" clId="{BBD427F6-779B-470F-8C79-2673135163E9}" dt="2023-12-19T15:14:53.557" v="52" actId="26606"/>
          <ac:spMkLst>
            <pc:docMk/>
            <pc:sldMk cId="3230159904" sldId="259"/>
            <ac:spMk id="1038" creationId="{5871FC61-DD4E-47D4-81FD-8A7E7D12B371}"/>
          </ac:spMkLst>
        </pc:spChg>
        <pc:picChg chg="add mod">
          <ac:chgData name="Özlem Deniz Yıldız" userId="14d1735a07e842ec" providerId="LiveId" clId="{BBD427F6-779B-470F-8C79-2673135163E9}" dt="2023-12-19T15:14:53.557" v="52" actId="26606"/>
          <ac:picMkLst>
            <pc:docMk/>
            <pc:sldMk cId="3230159904" sldId="259"/>
            <ac:picMk id="1026" creationId="{88C048BF-2A62-636B-4107-A609B603FFDB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5:24:12.423" v="124" actId="1076"/>
        <pc:sldMkLst>
          <pc:docMk/>
          <pc:sldMk cId="2724500070" sldId="260"/>
        </pc:sldMkLst>
        <pc:spChg chg="mod">
          <ac:chgData name="Özlem Deniz Yıldız" userId="14d1735a07e842ec" providerId="LiveId" clId="{BBD427F6-779B-470F-8C79-2673135163E9}" dt="2023-12-19T15:24:04.681" v="122" actId="26606"/>
          <ac:spMkLst>
            <pc:docMk/>
            <pc:sldMk cId="2724500070" sldId="260"/>
            <ac:spMk id="2" creationId="{E5469DD6-E216-5D34-D296-C21E5E03B0D5}"/>
          </ac:spMkLst>
        </pc:spChg>
        <pc:spChg chg="mod">
          <ac:chgData name="Özlem Deniz Yıldız" userId="14d1735a07e842ec" providerId="LiveId" clId="{BBD427F6-779B-470F-8C79-2673135163E9}" dt="2023-12-19T15:24:04.681" v="122" actId="26606"/>
          <ac:spMkLst>
            <pc:docMk/>
            <pc:sldMk cId="2724500070" sldId="260"/>
            <ac:spMk id="3" creationId="{60A710E1-5F1E-D72F-599B-48109D00ABE3}"/>
          </ac:spMkLst>
        </pc:spChg>
        <pc:spChg chg="add mod">
          <ac:chgData name="Özlem Deniz Yıldız" userId="14d1735a07e842ec" providerId="LiveId" clId="{BBD427F6-779B-470F-8C79-2673135163E9}" dt="2023-12-19T15:23:19.729" v="116" actId="14100"/>
          <ac:spMkLst>
            <pc:docMk/>
            <pc:sldMk cId="2724500070" sldId="260"/>
            <ac:spMk id="4" creationId="{BAE8FFF8-E088-512B-D684-D8FE61564D4E}"/>
          </ac:spMkLst>
        </pc:spChg>
        <pc:spChg chg="add del">
          <ac:chgData name="Özlem Deniz Yıldız" userId="14d1735a07e842ec" providerId="LiveId" clId="{BBD427F6-779B-470F-8C79-2673135163E9}" dt="2023-12-19T15:23:53.199" v="120"/>
          <ac:spMkLst>
            <pc:docMk/>
            <pc:sldMk cId="2724500070" sldId="260"/>
            <ac:spMk id="5" creationId="{A981DB04-A66F-338F-C65C-62E5CAF36D1F}"/>
          </ac:spMkLst>
        </pc:spChg>
        <pc:spChg chg="add">
          <ac:chgData name="Özlem Deniz Yıldız" userId="14d1735a07e842ec" providerId="LiveId" clId="{BBD427F6-779B-470F-8C79-2673135163E9}" dt="2023-12-19T15:24:04.681" v="122" actId="26606"/>
          <ac:spMkLst>
            <pc:docMk/>
            <pc:sldMk cId="2724500070" sldId="260"/>
            <ac:spMk id="11" creationId="{362810D9-2C5A-477D-949C-C191895477F3}"/>
          </ac:spMkLst>
        </pc:spChg>
        <pc:spChg chg="add">
          <ac:chgData name="Özlem Deniz Yıldız" userId="14d1735a07e842ec" providerId="LiveId" clId="{BBD427F6-779B-470F-8C79-2673135163E9}" dt="2023-12-19T15:24:04.681" v="122" actId="26606"/>
          <ac:spMkLst>
            <pc:docMk/>
            <pc:sldMk cId="2724500070" sldId="260"/>
            <ac:spMk id="13" creationId="{081E4A58-353D-44AE-B2FC-2A74E2E400F7}"/>
          </ac:spMkLst>
        </pc:spChg>
        <pc:picChg chg="add mod ord">
          <ac:chgData name="Özlem Deniz Yıldız" userId="14d1735a07e842ec" providerId="LiveId" clId="{BBD427F6-779B-470F-8C79-2673135163E9}" dt="2023-12-19T15:24:12.423" v="124" actId="1076"/>
          <ac:picMkLst>
            <pc:docMk/>
            <pc:sldMk cId="2724500070" sldId="260"/>
            <ac:picMk id="6" creationId="{46399736-3F48-AFDE-7C09-DA973CF113A2}"/>
          </ac:picMkLst>
        </pc:picChg>
      </pc:sldChg>
      <pc:sldChg chg="addSp delSp modSp new mod">
        <pc:chgData name="Özlem Deniz Yıldız" userId="14d1735a07e842ec" providerId="LiveId" clId="{BBD427F6-779B-470F-8C79-2673135163E9}" dt="2023-12-19T15:35:25.915" v="125" actId="22"/>
        <pc:sldMkLst>
          <pc:docMk/>
          <pc:sldMk cId="1086256632" sldId="261"/>
        </pc:sldMkLst>
        <pc:spChg chg="del">
          <ac:chgData name="Özlem Deniz Yıldız" userId="14d1735a07e842ec" providerId="LiveId" clId="{BBD427F6-779B-470F-8C79-2673135163E9}" dt="2023-12-19T15:35:25.915" v="125" actId="22"/>
          <ac:spMkLst>
            <pc:docMk/>
            <pc:sldMk cId="1086256632" sldId="261"/>
            <ac:spMk id="3" creationId="{9BB79C4C-9912-D613-2EA0-53FA88C94F42}"/>
          </ac:spMkLst>
        </pc:spChg>
        <pc:picChg chg="add mod ord">
          <ac:chgData name="Özlem Deniz Yıldız" userId="14d1735a07e842ec" providerId="LiveId" clId="{BBD427F6-779B-470F-8C79-2673135163E9}" dt="2023-12-19T15:35:25.915" v="125" actId="22"/>
          <ac:picMkLst>
            <pc:docMk/>
            <pc:sldMk cId="1086256632" sldId="261"/>
            <ac:picMk id="5" creationId="{7D3F56A2-BCD7-E44F-5BF4-2DD8690C185F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5:41:36.650" v="139" actId="26606"/>
        <pc:sldMkLst>
          <pc:docMk/>
          <pc:sldMk cId="4050160363" sldId="262"/>
        </pc:sldMkLst>
        <pc:spChg chg="mod">
          <ac:chgData name="Özlem Deniz Yıldız" userId="14d1735a07e842ec" providerId="LiveId" clId="{BBD427F6-779B-470F-8C79-2673135163E9}" dt="2023-12-19T15:41:36.650" v="139" actId="26606"/>
          <ac:spMkLst>
            <pc:docMk/>
            <pc:sldMk cId="4050160363" sldId="262"/>
            <ac:spMk id="2" creationId="{BA7590AF-A409-469B-B2B6-4D8A3EEA513F}"/>
          </ac:spMkLst>
        </pc:spChg>
        <pc:spChg chg="del">
          <ac:chgData name="Özlem Deniz Yıldız" userId="14d1735a07e842ec" providerId="LiveId" clId="{BBD427F6-779B-470F-8C79-2673135163E9}" dt="2023-12-19T15:41:00.587" v="135"/>
          <ac:spMkLst>
            <pc:docMk/>
            <pc:sldMk cId="4050160363" sldId="262"/>
            <ac:spMk id="3" creationId="{A19049A1-6E00-B816-6C6F-BFBBEEDBA259}"/>
          </ac:spMkLst>
        </pc:spChg>
        <pc:spChg chg="add">
          <ac:chgData name="Özlem Deniz Yıldız" userId="14d1735a07e842ec" providerId="LiveId" clId="{BBD427F6-779B-470F-8C79-2673135163E9}" dt="2023-12-19T15:41:36.650" v="139" actId="26606"/>
          <ac:spMkLst>
            <pc:docMk/>
            <pc:sldMk cId="4050160363" sldId="262"/>
            <ac:spMk id="9" creationId="{9B7AD9F6-8CE7-4299-8FC6-328F4DCD3FF9}"/>
          </ac:spMkLst>
        </pc:spChg>
        <pc:spChg chg="add">
          <ac:chgData name="Özlem Deniz Yıldız" userId="14d1735a07e842ec" providerId="LiveId" clId="{BBD427F6-779B-470F-8C79-2673135163E9}" dt="2023-12-19T15:41:36.650" v="139" actId="26606"/>
          <ac:spMkLst>
            <pc:docMk/>
            <pc:sldMk cId="4050160363" sldId="262"/>
            <ac:spMk id="11" creationId="{F49775AF-8896-43EE-92C6-83497D6DC56F}"/>
          </ac:spMkLst>
        </pc:spChg>
        <pc:picChg chg="add mod">
          <ac:chgData name="Özlem Deniz Yıldız" userId="14d1735a07e842ec" providerId="LiveId" clId="{BBD427F6-779B-470F-8C79-2673135163E9}" dt="2023-12-19T15:41:36.650" v="139" actId="26606"/>
          <ac:picMkLst>
            <pc:docMk/>
            <pc:sldMk cId="4050160363" sldId="262"/>
            <ac:picMk id="4" creationId="{E81015B7-7853-A1A9-8BE6-C31F62E12465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5:55:03.694" v="152" actId="26606"/>
        <pc:sldMkLst>
          <pc:docMk/>
          <pc:sldMk cId="3555777357" sldId="263"/>
        </pc:sldMkLst>
        <pc:spChg chg="del">
          <ac:chgData name="Özlem Deniz Yıldız" userId="14d1735a07e842ec" providerId="LiveId" clId="{BBD427F6-779B-470F-8C79-2673135163E9}" dt="2023-12-19T15:55:00.026" v="151" actId="478"/>
          <ac:spMkLst>
            <pc:docMk/>
            <pc:sldMk cId="3555777357" sldId="263"/>
            <ac:spMk id="2" creationId="{FAA973A0-8156-F9A0-DDE5-53523EA7EC2E}"/>
          </ac:spMkLst>
        </pc:spChg>
        <pc:spChg chg="del">
          <ac:chgData name="Özlem Deniz Yıldız" userId="14d1735a07e842ec" providerId="LiveId" clId="{BBD427F6-779B-470F-8C79-2673135163E9}" dt="2023-12-19T15:54:03.581" v="140" actId="22"/>
          <ac:spMkLst>
            <pc:docMk/>
            <pc:sldMk cId="3555777357" sldId="263"/>
            <ac:spMk id="3" creationId="{560D5C46-11D6-FBC2-6EC5-7044017623C6}"/>
          </ac:spMkLst>
        </pc:spChg>
        <pc:spChg chg="add mod">
          <ac:chgData name="Özlem Deniz Yıldız" userId="14d1735a07e842ec" providerId="LiveId" clId="{BBD427F6-779B-470F-8C79-2673135163E9}" dt="2023-12-19T15:55:03.694" v="152" actId="26606"/>
          <ac:spMkLst>
            <pc:docMk/>
            <pc:sldMk cId="3555777357" sldId="263"/>
            <ac:spMk id="6" creationId="{66D8839D-1496-A1C6-A06B-51A94803AEC9}"/>
          </ac:spMkLst>
        </pc:spChg>
        <pc:picChg chg="add mod ord">
          <ac:chgData name="Özlem Deniz Yıldız" userId="14d1735a07e842ec" providerId="LiveId" clId="{BBD427F6-779B-470F-8C79-2673135163E9}" dt="2023-12-19T15:55:03.694" v="152" actId="26606"/>
          <ac:picMkLst>
            <pc:docMk/>
            <pc:sldMk cId="3555777357" sldId="263"/>
            <ac:picMk id="5" creationId="{0F0F41B3-DD3F-FC33-9D27-94A225596BFD}"/>
          </ac:picMkLst>
        </pc:picChg>
        <pc:cxnChg chg="add">
          <ac:chgData name="Özlem Deniz Yıldız" userId="14d1735a07e842ec" providerId="LiveId" clId="{BBD427F6-779B-470F-8C79-2673135163E9}" dt="2023-12-19T15:55:03.694" v="152" actId="26606"/>
          <ac:cxnSpMkLst>
            <pc:docMk/>
            <pc:sldMk cId="3555777357" sldId="263"/>
            <ac:cxnSpMk id="11" creationId="{249EDD1B-F94D-B4E6-ACAA-566B9A26FDE3}"/>
          </ac:cxnSpMkLst>
        </pc:cxnChg>
      </pc:sldChg>
      <pc:sldChg chg="addSp modSp new mod setBg">
        <pc:chgData name="Özlem Deniz Yıldız" userId="14d1735a07e842ec" providerId="LiveId" clId="{BBD427F6-779B-470F-8C79-2673135163E9}" dt="2023-12-19T16:09:05.562" v="160" actId="26606"/>
        <pc:sldMkLst>
          <pc:docMk/>
          <pc:sldMk cId="713920749" sldId="264"/>
        </pc:sldMkLst>
        <pc:spChg chg="mo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2" creationId="{BD105C57-AF2D-D3E4-BE1C-0F93944E08EB}"/>
          </ac:spMkLst>
        </pc:spChg>
        <pc:spChg chg="mo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3" creationId="{228570E2-9338-35AD-E274-4745F25989AD}"/>
          </ac:spMkLst>
        </pc:spChg>
        <pc:spChg chg="ad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10" creationId="{1ECAB1E8-8195-4748-BE71-FF806D86892E}"/>
          </ac:spMkLst>
        </pc:spChg>
        <pc:spChg chg="ad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12" creationId="{57F6BDD4-E066-4008-8011-6CC31AEB4556}"/>
          </ac:spMkLst>
        </pc:spChg>
        <pc:spChg chg="ad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14" creationId="{2711A8FB-68FC-45FC-B01E-38F809E2D439}"/>
          </ac:spMkLst>
        </pc:spChg>
        <pc:spChg chg="add">
          <ac:chgData name="Özlem Deniz Yıldız" userId="14d1735a07e842ec" providerId="LiveId" clId="{BBD427F6-779B-470F-8C79-2673135163E9}" dt="2023-12-19T16:09:05.562" v="160" actId="26606"/>
          <ac:spMkLst>
            <pc:docMk/>
            <pc:sldMk cId="713920749" sldId="264"/>
            <ac:spMk id="16" creationId="{2A865FE3-5FC9-4049-87CF-30019C46C0F5}"/>
          </ac:spMkLst>
        </pc:spChg>
        <pc:picChg chg="add mod">
          <ac:chgData name="Özlem Deniz Yıldız" userId="14d1735a07e842ec" providerId="LiveId" clId="{BBD427F6-779B-470F-8C79-2673135163E9}" dt="2023-12-19T16:09:05.562" v="160" actId="26606"/>
          <ac:picMkLst>
            <pc:docMk/>
            <pc:sldMk cId="713920749" sldId="264"/>
            <ac:picMk id="5" creationId="{2A96A581-5E4A-29F1-A082-B9209253C425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6:58:13.550" v="183" actId="1076"/>
        <pc:sldMkLst>
          <pc:docMk/>
          <pc:sldMk cId="112119538" sldId="265"/>
        </pc:sldMkLst>
        <pc:spChg chg="mo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2" creationId="{5232F711-805F-18F1-4D66-788149F9903C}"/>
          </ac:spMkLst>
        </pc:spChg>
        <pc:spChg chg="mo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3" creationId="{8C1E8E28-621E-6E0B-C33A-9C17730739BE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6" creationId="{1CD81A2A-6ED4-4EF4-A14C-912D31E14800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7" creationId="{1661932C-CA15-4E17-B115-FAE7CBEE4789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8" creationId="{8590ADD5-9383-4D3D-9047-3DA2593CCB5D}"/>
          </ac:spMkLst>
        </pc:spChg>
        <pc:spChg chg="add del">
          <ac:chgData name="Özlem Deniz Yıldız" userId="14d1735a07e842ec" providerId="LiveId" clId="{BBD427F6-779B-470F-8C79-2673135163E9}" dt="2023-12-19T16:57:32.504" v="178" actId="26606"/>
          <ac:spMkLst>
            <pc:docMk/>
            <pc:sldMk cId="112119538" sldId="265"/>
            <ac:spMk id="9" creationId="{D5997EA8-5EFC-40CD-A85F-C3C3BC5F9EB7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10" creationId="{DABE3E45-88CF-45D8-8D40-C773324D93F6}"/>
          </ac:spMkLst>
        </pc:spChg>
        <pc:spChg chg="add del">
          <ac:chgData name="Özlem Deniz Yıldız" userId="14d1735a07e842ec" providerId="LiveId" clId="{BBD427F6-779B-470F-8C79-2673135163E9}" dt="2023-12-19T16:57:32.504" v="178" actId="26606"/>
          <ac:spMkLst>
            <pc:docMk/>
            <pc:sldMk cId="112119538" sldId="265"/>
            <ac:spMk id="11" creationId="{1CF6A1EC-BD15-42D9-A339-A3970CF7C65A}"/>
          </ac:spMkLst>
        </pc:spChg>
        <pc:spChg chg="add del">
          <ac:chgData name="Özlem Deniz Yıldız" userId="14d1735a07e842ec" providerId="LiveId" clId="{BBD427F6-779B-470F-8C79-2673135163E9}" dt="2023-12-19T16:57:32.504" v="178" actId="26606"/>
          <ac:spMkLst>
            <pc:docMk/>
            <pc:sldMk cId="112119538" sldId="265"/>
            <ac:spMk id="13" creationId="{A720C27D-5C39-492B-BD68-C220C0F838AC}"/>
          </ac:spMkLst>
        </pc:spChg>
        <pc:spChg chg="add del">
          <ac:chgData name="Özlem Deniz Yıldız" userId="14d1735a07e842ec" providerId="LiveId" clId="{BBD427F6-779B-470F-8C79-2673135163E9}" dt="2023-12-19T16:57:32.504" v="178" actId="26606"/>
          <ac:spMkLst>
            <pc:docMk/>
            <pc:sldMk cId="112119538" sldId="265"/>
            <ac:spMk id="15" creationId="{A4F3394A-A959-460A-ACF9-5FA682C76940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19" creationId="{B91ECDA9-56DC-4270-8F33-01C5637B8CEB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21" creationId="{75F47824-961D-465D-84F9-EAE11BC6173B}"/>
          </ac:spMkLst>
        </pc:spChg>
        <pc:spChg chg="add">
          <ac:chgData name="Özlem Deniz Yıldız" userId="14d1735a07e842ec" providerId="LiveId" clId="{BBD427F6-779B-470F-8C79-2673135163E9}" dt="2023-12-19T16:58:02.129" v="179" actId="26606"/>
          <ac:spMkLst>
            <pc:docMk/>
            <pc:sldMk cId="112119538" sldId="265"/>
            <ac:spMk id="23" creationId="{FEC9DA3E-C1D7-472D-B7C0-F71AE41FBA23}"/>
          </ac:spMkLst>
        </pc:spChg>
        <pc:picChg chg="add mod ord">
          <ac:chgData name="Özlem Deniz Yıldız" userId="14d1735a07e842ec" providerId="LiveId" clId="{BBD427F6-779B-470F-8C79-2673135163E9}" dt="2023-12-19T16:58:13.550" v="183" actId="1076"/>
          <ac:picMkLst>
            <pc:docMk/>
            <pc:sldMk cId="112119538" sldId="265"/>
            <ac:picMk id="4" creationId="{8AD5B3E4-0D73-128F-41B9-4225414AA1C7}"/>
          </ac:picMkLst>
        </pc:picChg>
        <pc:cxnChg chg="add">
          <ac:chgData name="Özlem Deniz Yıldız" userId="14d1735a07e842ec" providerId="LiveId" clId="{BBD427F6-779B-470F-8C79-2673135163E9}" dt="2023-12-19T16:58:02.129" v="179" actId="26606"/>
          <ac:cxnSpMkLst>
            <pc:docMk/>
            <pc:sldMk cId="112119538" sldId="265"/>
            <ac:cxnSpMk id="17" creationId="{49CD1692-827B-4C8D-B4A1-134FD04CF45C}"/>
          </ac:cxnSpMkLst>
        </pc:cxnChg>
      </pc:sldChg>
      <pc:sldChg chg="addSp delSp modSp new mod setBg">
        <pc:chgData name="Özlem Deniz Yıldız" userId="14d1735a07e842ec" providerId="LiveId" clId="{BBD427F6-779B-470F-8C79-2673135163E9}" dt="2023-12-19T17:01:09.147" v="189" actId="26606"/>
        <pc:sldMkLst>
          <pc:docMk/>
          <pc:sldMk cId="3046405333" sldId="266"/>
        </pc:sldMkLst>
        <pc:spChg chg="add del">
          <ac:chgData name="Özlem Deniz Yıldız" userId="14d1735a07e842ec" providerId="LiveId" clId="{BBD427F6-779B-470F-8C79-2673135163E9}" dt="2023-12-19T17:01:09.147" v="189" actId="26606"/>
          <ac:spMkLst>
            <pc:docMk/>
            <pc:sldMk cId="3046405333" sldId="266"/>
            <ac:spMk id="2" creationId="{76F9C289-36AD-6AA0-F400-93D9E4E4DAB4}"/>
          </ac:spMkLst>
        </pc:spChg>
        <pc:spChg chg="del">
          <ac:chgData name="Özlem Deniz Yıldız" userId="14d1735a07e842ec" providerId="LiveId" clId="{BBD427F6-779B-470F-8C79-2673135163E9}" dt="2023-12-19T17:00:54.547" v="184" actId="22"/>
          <ac:spMkLst>
            <pc:docMk/>
            <pc:sldMk cId="3046405333" sldId="266"/>
            <ac:spMk id="3" creationId="{969D8675-F4E3-24E4-BE44-A83DC658AC5D}"/>
          </ac:spMkLst>
        </pc:spChg>
        <pc:spChg chg="add del">
          <ac:chgData name="Özlem Deniz Yıldız" userId="14d1735a07e842ec" providerId="LiveId" clId="{BBD427F6-779B-470F-8C79-2673135163E9}" dt="2023-12-19T17:01:09.145" v="188" actId="26606"/>
          <ac:spMkLst>
            <pc:docMk/>
            <pc:sldMk cId="3046405333" sldId="266"/>
            <ac:spMk id="9" creationId="{C01E8F8B-7B87-DEB8-2797-BDAC89FD0977}"/>
          </ac:spMkLst>
        </pc:spChg>
        <pc:spChg chg="add del">
          <ac:chgData name="Özlem Deniz Yıldız" userId="14d1735a07e842ec" providerId="LiveId" clId="{BBD427F6-779B-470F-8C79-2673135163E9}" dt="2023-12-19T17:01:04.536" v="186" actId="26606"/>
          <ac:spMkLst>
            <pc:docMk/>
            <pc:sldMk cId="3046405333" sldId="266"/>
            <ac:spMk id="10" creationId="{42A4FC2C-047E-45A5-965D-8E1E3BF09BC6}"/>
          </ac:spMkLst>
        </pc:spChg>
        <pc:spChg chg="add del">
          <ac:chgData name="Özlem Deniz Yıldız" userId="14d1735a07e842ec" providerId="LiveId" clId="{BBD427F6-779B-470F-8C79-2673135163E9}" dt="2023-12-19T17:01:09.145" v="188" actId="26606"/>
          <ac:spMkLst>
            <pc:docMk/>
            <pc:sldMk cId="3046405333" sldId="266"/>
            <ac:spMk id="15" creationId="{76F9C289-36AD-6AA0-F400-93D9E4E4DAB4}"/>
          </ac:spMkLst>
        </pc:spChg>
        <pc:grpChg chg="add del">
          <ac:chgData name="Özlem Deniz Yıldız" userId="14d1735a07e842ec" providerId="LiveId" clId="{BBD427F6-779B-470F-8C79-2673135163E9}" dt="2023-12-19T17:01:09.145" v="188" actId="26606"/>
          <ac:grpSpMkLst>
            <pc:docMk/>
            <pc:sldMk cId="3046405333" sldId="266"/>
            <ac:grpSpMk id="12" creationId="{BE589684-54CA-64D8-C963-5F19FF75BF72}"/>
          </ac:grpSpMkLst>
        </pc:grpChg>
        <pc:picChg chg="add mod ord">
          <ac:chgData name="Özlem Deniz Yıldız" userId="14d1735a07e842ec" providerId="LiveId" clId="{BBD427F6-779B-470F-8C79-2673135163E9}" dt="2023-12-19T17:01:09.147" v="189" actId="26606"/>
          <ac:picMkLst>
            <pc:docMk/>
            <pc:sldMk cId="3046405333" sldId="266"/>
            <ac:picMk id="5" creationId="{6DC96BE0-48EE-0156-C6D3-02BF8E67BDCF}"/>
          </ac:picMkLst>
        </pc:picChg>
      </pc:sldChg>
      <pc:sldChg chg="addSp modSp new mod setBg">
        <pc:chgData name="Özlem Deniz Yıldız" userId="14d1735a07e842ec" providerId="LiveId" clId="{BBD427F6-779B-470F-8C79-2673135163E9}" dt="2023-12-19T17:05:02.543" v="198" actId="26606"/>
        <pc:sldMkLst>
          <pc:docMk/>
          <pc:sldMk cId="3358496028" sldId="267"/>
        </pc:sldMkLst>
        <pc:spChg chg="mod">
          <ac:chgData name="Özlem Deniz Yıldız" userId="14d1735a07e842ec" providerId="LiveId" clId="{BBD427F6-779B-470F-8C79-2673135163E9}" dt="2023-12-19T17:05:02.543" v="198" actId="26606"/>
          <ac:spMkLst>
            <pc:docMk/>
            <pc:sldMk cId="3358496028" sldId="267"/>
            <ac:spMk id="2" creationId="{AD71BB2C-9B8B-CE20-C4C7-60D5B01B6894}"/>
          </ac:spMkLst>
        </pc:spChg>
        <pc:spChg chg="mod ord">
          <ac:chgData name="Özlem Deniz Yıldız" userId="14d1735a07e842ec" providerId="LiveId" clId="{BBD427F6-779B-470F-8C79-2673135163E9}" dt="2023-12-19T17:05:02.543" v="198" actId="26606"/>
          <ac:spMkLst>
            <pc:docMk/>
            <pc:sldMk cId="3358496028" sldId="267"/>
            <ac:spMk id="3" creationId="{3B1F5AFB-76F5-8123-E843-46B275AE9247}"/>
          </ac:spMkLst>
        </pc:spChg>
        <pc:grpChg chg="add">
          <ac:chgData name="Özlem Deniz Yıldız" userId="14d1735a07e842ec" providerId="LiveId" clId="{BBD427F6-779B-470F-8C79-2673135163E9}" dt="2023-12-19T17:05:02.543" v="198" actId="26606"/>
          <ac:grpSpMkLst>
            <pc:docMk/>
            <pc:sldMk cId="3358496028" sldId="267"/>
            <ac:grpSpMk id="10" creationId="{BE589684-54CA-64D8-C963-5F19FF75BF72}"/>
          </ac:grpSpMkLst>
        </pc:grpChg>
        <pc:picChg chg="add mod">
          <ac:chgData name="Özlem Deniz Yıldız" userId="14d1735a07e842ec" providerId="LiveId" clId="{BBD427F6-779B-470F-8C79-2673135163E9}" dt="2023-12-19T17:05:02.543" v="198" actId="26606"/>
          <ac:picMkLst>
            <pc:docMk/>
            <pc:sldMk cId="3358496028" sldId="267"/>
            <ac:picMk id="5" creationId="{D3EC50A0-DFC4-8D68-5FF5-C095B6370B0F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7:14:06.132" v="249" actId="26606"/>
        <pc:sldMkLst>
          <pc:docMk/>
          <pc:sldMk cId="1348348328" sldId="268"/>
        </pc:sldMkLst>
        <pc:spChg chg="mo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2" creationId="{D5046CF2-77C5-ABD5-90F8-13A6D54BA5D2}"/>
          </ac:spMkLst>
        </pc:spChg>
        <pc:spChg chg="mod or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3" creationId="{41338171-14EE-5EB7-82A2-8A53E590881F}"/>
          </ac:spMkLst>
        </pc:spChg>
        <pc:spChg chg="add del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10" creationId="{C681C32C-7AFC-4BB3-9088-65CBDFC5D1C2}"/>
          </ac:spMkLst>
        </pc:spChg>
        <pc:spChg chg="add del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12" creationId="{199C0ED0-69DE-4C31-A5CF-E2A46FD30226}"/>
          </ac:spMkLst>
        </pc:spChg>
        <pc:spChg chg="add del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14" creationId="{8D42B8BD-40AF-488E-8A79-D7256C917229}"/>
          </ac:spMkLst>
        </pc:spChg>
        <pc:spChg chg="ad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19" creationId="{1B15ED52-F352-441B-82BF-E0EA34836D08}"/>
          </ac:spMkLst>
        </pc:spChg>
        <pc:spChg chg="ad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21" creationId="{3B2E3793-BFE6-45A2-9B7B-E18844431C99}"/>
          </ac:spMkLst>
        </pc:spChg>
        <pc:spChg chg="ad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23" creationId="{BC4C4868-CB8F-4AF9-9CDB-8108F2C19B67}"/>
          </ac:spMkLst>
        </pc:spChg>
        <pc:spChg chg="ad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25" creationId="{375E0459-6403-40CD-989D-56A4407CA12E}"/>
          </ac:spMkLst>
        </pc:spChg>
        <pc:spChg chg="add">
          <ac:chgData name="Özlem Deniz Yıldız" userId="14d1735a07e842ec" providerId="LiveId" clId="{BBD427F6-779B-470F-8C79-2673135163E9}" dt="2023-12-19T17:14:06.132" v="249" actId="26606"/>
          <ac:spMkLst>
            <pc:docMk/>
            <pc:sldMk cId="1348348328" sldId="268"/>
            <ac:spMk id="27" creationId="{53E5B1A8-3AC9-4BD1-9BBC-78CA94F2D1BA}"/>
          </ac:spMkLst>
        </pc:spChg>
        <pc:picChg chg="add mod">
          <ac:chgData name="Özlem Deniz Yıldız" userId="14d1735a07e842ec" providerId="LiveId" clId="{BBD427F6-779B-470F-8C79-2673135163E9}" dt="2023-12-19T17:14:06.132" v="249" actId="26606"/>
          <ac:picMkLst>
            <pc:docMk/>
            <pc:sldMk cId="1348348328" sldId="268"/>
            <ac:picMk id="5" creationId="{B278C48F-3B84-79D3-D1BF-41B2B5047F55}"/>
          </ac:picMkLst>
        </pc:picChg>
        <pc:picChg chg="add del mod">
          <ac:chgData name="Özlem Deniz Yıldız" userId="14d1735a07e842ec" providerId="LiveId" clId="{BBD427F6-779B-470F-8C79-2673135163E9}" dt="2023-12-19T17:09:18.835" v="212"/>
          <ac:picMkLst>
            <pc:docMk/>
            <pc:sldMk cId="1348348328" sldId="268"/>
            <ac:picMk id="3074" creationId="{A9E50D80-3184-754E-33F0-C6FC7CAE1854}"/>
          </ac:picMkLst>
        </pc:picChg>
      </pc:sldChg>
      <pc:sldChg chg="addSp delSp modSp new mod setBg">
        <pc:chgData name="Özlem Deniz Yıldız" userId="14d1735a07e842ec" providerId="LiveId" clId="{BBD427F6-779B-470F-8C79-2673135163E9}" dt="2023-12-19T17:12:38.143" v="239" actId="26606"/>
        <pc:sldMkLst>
          <pc:docMk/>
          <pc:sldMk cId="4027217231" sldId="269"/>
        </pc:sldMkLst>
        <pc:spChg chg="mod or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2" creationId="{2B3D33E3-3E76-F220-7D68-88C887D4139A}"/>
          </ac:spMkLst>
        </pc:spChg>
        <pc:spChg chg="del">
          <ac:chgData name="Özlem Deniz Yıldız" userId="14d1735a07e842ec" providerId="LiveId" clId="{BBD427F6-779B-470F-8C79-2673135163E9}" dt="2023-12-19T17:11:31.803" v="213"/>
          <ac:spMkLst>
            <pc:docMk/>
            <pc:sldMk cId="4027217231" sldId="269"/>
            <ac:spMk id="3" creationId="{711B5642-B324-EEDA-36EC-E0A0D43130C9}"/>
          </ac:spMkLst>
        </pc:spChg>
        <pc:spChg chg="add del">
          <ac:chgData name="Özlem Deniz Yıldız" userId="14d1735a07e842ec" providerId="LiveId" clId="{BBD427F6-779B-470F-8C79-2673135163E9}" dt="2023-12-19T17:12:08.245" v="228" actId="26606"/>
          <ac:spMkLst>
            <pc:docMk/>
            <pc:sldMk cId="4027217231" sldId="269"/>
            <ac:spMk id="8" creationId="{A4EE0A04-72BC-4F23-69E3-67A1B9A25E94}"/>
          </ac:spMkLst>
        </pc:spChg>
        <pc:spChg chg="add del">
          <ac:chgData name="Özlem Deniz Yıldız" userId="14d1735a07e842ec" providerId="LiveId" clId="{BBD427F6-779B-470F-8C79-2673135163E9}" dt="2023-12-19T17:11:57.660" v="226" actId="26606"/>
          <ac:spMkLst>
            <pc:docMk/>
            <pc:sldMk cId="4027217231" sldId="269"/>
            <ac:spMk id="9" creationId="{D4771268-CB57-404A-9271-370EB28F6090}"/>
          </ac:spMkLst>
        </pc:spChg>
        <pc:spChg chg="add del">
          <ac:chgData name="Özlem Deniz Yıldız" userId="14d1735a07e842ec" providerId="LiveId" clId="{BBD427F6-779B-470F-8C79-2673135163E9}" dt="2023-12-19T17:12:08.245" v="228" actId="26606"/>
          <ac:spMkLst>
            <pc:docMk/>
            <pc:sldMk cId="4027217231" sldId="269"/>
            <ac:spMk id="11" creationId="{AE3A741D-C19B-960A-5803-1C5887147820}"/>
          </ac:spMkLst>
        </pc:spChg>
        <pc:spChg chg="add del">
          <ac:chgData name="Özlem Deniz Yıldız" userId="14d1735a07e842ec" providerId="LiveId" clId="{BBD427F6-779B-470F-8C79-2673135163E9}" dt="2023-12-19T17:12:08.245" v="228" actId="26606"/>
          <ac:spMkLst>
            <pc:docMk/>
            <pc:sldMk cId="4027217231" sldId="269"/>
            <ac:spMk id="13" creationId="{DC39DE25-0E4E-0AA7-0932-1D78C2372786}"/>
          </ac:spMkLst>
        </pc:spChg>
        <pc:spChg chg="add del">
          <ac:chgData name="Özlem Deniz Yıldız" userId="14d1735a07e842ec" providerId="LiveId" clId="{BBD427F6-779B-470F-8C79-2673135163E9}" dt="2023-12-19T17:12:08.245" v="228" actId="26606"/>
          <ac:spMkLst>
            <pc:docMk/>
            <pc:sldMk cId="4027217231" sldId="269"/>
            <ac:spMk id="15" creationId="{8D6EA299-0840-6DEA-E670-C49AEBC87E89}"/>
          </ac:spMkLst>
        </pc:spChg>
        <pc:spChg chg="add del">
          <ac:chgData name="Özlem Deniz Yıldız" userId="14d1735a07e842ec" providerId="LiveId" clId="{BBD427F6-779B-470F-8C79-2673135163E9}" dt="2023-12-19T17:12:16.614" v="230" actId="26606"/>
          <ac:spMkLst>
            <pc:docMk/>
            <pc:sldMk cId="4027217231" sldId="269"/>
            <ac:spMk id="17" creationId="{04812C46-200A-4DEB-A05E-3ED6C68C2387}"/>
          </ac:spMkLst>
        </pc:spChg>
        <pc:spChg chg="add del">
          <ac:chgData name="Özlem Deniz Yıldız" userId="14d1735a07e842ec" providerId="LiveId" clId="{BBD427F6-779B-470F-8C79-2673135163E9}" dt="2023-12-19T17:12:16.614" v="230" actId="26606"/>
          <ac:spMkLst>
            <pc:docMk/>
            <pc:sldMk cId="4027217231" sldId="269"/>
            <ac:spMk id="18" creationId="{D1EA859B-E555-4109-94F3-6700E046E008}"/>
          </ac:spMkLst>
        </pc:spChg>
        <pc:spChg chg="add del">
          <ac:chgData name="Özlem Deniz Yıldız" userId="14d1735a07e842ec" providerId="LiveId" clId="{BBD427F6-779B-470F-8C79-2673135163E9}" dt="2023-12-19T17:12:16.614" v="230" actId="26606"/>
          <ac:spMkLst>
            <pc:docMk/>
            <pc:sldMk cId="4027217231" sldId="269"/>
            <ac:spMk id="19" creationId="{6703055F-6BC3-A338-32CB-0F0FE2528827}"/>
          </ac:spMkLst>
        </pc:spChg>
        <pc:spChg chg="add del">
          <ac:chgData name="Özlem Deniz Yıldız" userId="14d1735a07e842ec" providerId="LiveId" clId="{BBD427F6-779B-470F-8C79-2673135163E9}" dt="2023-12-19T17:12:21.606" v="232" actId="26606"/>
          <ac:spMkLst>
            <pc:docMk/>
            <pc:sldMk cId="4027217231" sldId="269"/>
            <ac:spMk id="21" creationId="{C99173CA-B04A-A19D-0306-BD4079657E83}"/>
          </ac:spMkLst>
        </pc:spChg>
        <pc:spChg chg="add del">
          <ac:chgData name="Özlem Deniz Yıldız" userId="14d1735a07e842ec" providerId="LiveId" clId="{BBD427F6-779B-470F-8C79-2673135163E9}" dt="2023-12-19T17:12:21.606" v="232" actId="26606"/>
          <ac:spMkLst>
            <pc:docMk/>
            <pc:sldMk cId="4027217231" sldId="269"/>
            <ac:spMk id="22" creationId="{AE3A741D-C19B-960A-5803-1C5887147820}"/>
          </ac:spMkLst>
        </pc:spChg>
        <pc:spChg chg="add del">
          <ac:chgData name="Özlem Deniz Yıldız" userId="14d1735a07e842ec" providerId="LiveId" clId="{BBD427F6-779B-470F-8C79-2673135163E9}" dt="2023-12-19T17:12:21.606" v="232" actId="26606"/>
          <ac:spMkLst>
            <pc:docMk/>
            <pc:sldMk cId="4027217231" sldId="269"/>
            <ac:spMk id="23" creationId="{9C3A50E9-9119-7BC3-083B-2D84CCC78E47}"/>
          </ac:spMkLst>
        </pc:spChg>
        <pc:spChg chg="add del">
          <ac:chgData name="Özlem Deniz Yıldız" userId="14d1735a07e842ec" providerId="LiveId" clId="{BBD427F6-779B-470F-8C79-2673135163E9}" dt="2023-12-19T17:12:21.606" v="232" actId="26606"/>
          <ac:spMkLst>
            <pc:docMk/>
            <pc:sldMk cId="4027217231" sldId="269"/>
            <ac:spMk id="24" creationId="{DC39DE25-0E4E-0AA7-0932-1D78C2372786}"/>
          </ac:spMkLst>
        </pc:spChg>
        <pc:spChg chg="add del">
          <ac:chgData name="Özlem Deniz Yıldız" userId="14d1735a07e842ec" providerId="LiveId" clId="{BBD427F6-779B-470F-8C79-2673135163E9}" dt="2023-12-19T17:12:21.606" v="232" actId="26606"/>
          <ac:spMkLst>
            <pc:docMk/>
            <pc:sldMk cId="4027217231" sldId="269"/>
            <ac:spMk id="25" creationId="{8D6EA299-0840-6DEA-E670-C49AEBC87E89}"/>
          </ac:spMkLst>
        </pc:spChg>
        <pc:spChg chg="add del">
          <ac:chgData name="Özlem Deniz Yıldız" userId="14d1735a07e842ec" providerId="LiveId" clId="{BBD427F6-779B-470F-8C79-2673135163E9}" dt="2023-12-19T17:12:28.958" v="236" actId="26606"/>
          <ac:spMkLst>
            <pc:docMk/>
            <pc:sldMk cId="4027217231" sldId="269"/>
            <ac:spMk id="27" creationId="{3AFE8227-C443-417B-BA91-520EB1EF4559}"/>
          </ac:spMkLst>
        </pc:spChg>
        <pc:spChg chg="add del mod">
          <ac:chgData name="Özlem Deniz Yıldız" userId="14d1735a07e842ec" providerId="LiveId" clId="{BBD427F6-779B-470F-8C79-2673135163E9}" dt="2023-12-19T17:12:34.402" v="237" actId="478"/>
          <ac:spMkLst>
            <pc:docMk/>
            <pc:sldMk cId="4027217231" sldId="269"/>
            <ac:spMk id="28" creationId="{6928E229-CC2C-19F4-3D37-DBD46B7A2D7F}"/>
          </ac:spMkLst>
        </pc:spChg>
        <pc:spChg chg="add del">
          <ac:chgData name="Özlem Deniz Yıldız" userId="14d1735a07e842ec" providerId="LiveId" clId="{BBD427F6-779B-470F-8C79-2673135163E9}" dt="2023-12-19T17:12:28.958" v="236" actId="26606"/>
          <ac:spMkLst>
            <pc:docMk/>
            <pc:sldMk cId="4027217231" sldId="269"/>
            <ac:spMk id="29" creationId="{907741FC-B544-4A6E-B831-6789D042333D}"/>
          </ac:spMkLst>
        </pc:spChg>
        <pc:spChg chg="add del">
          <ac:chgData name="Özlem Deniz Yıldız" userId="14d1735a07e842ec" providerId="LiveId" clId="{BBD427F6-779B-470F-8C79-2673135163E9}" dt="2023-12-19T17:12:28.958" v="236" actId="26606"/>
          <ac:spMkLst>
            <pc:docMk/>
            <pc:sldMk cId="4027217231" sldId="269"/>
            <ac:spMk id="30" creationId="{3F0BE7ED-7814-4273-B18A-F26CC0380380}"/>
          </ac:spMkLst>
        </pc:spChg>
        <pc:spChg chg="add del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35" creationId="{327D73B4-9F5C-4A64-A179-51B9500CB8B5}"/>
          </ac:spMkLst>
        </pc:spChg>
        <pc:spChg chg="add del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37" creationId="{C1F06963-6374-4B48-844F-071A9BAAAE02}"/>
          </ac:spMkLst>
        </pc:spChg>
        <pc:spChg chg="add del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39" creationId="{6CB927A4-E432-4310-9CD5-E89FF5063179}"/>
          </ac:spMkLst>
        </pc:spChg>
        <pc:spChg chg="add del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41" creationId="{1453BF6C-B012-48B7-B4E8-6D7AC7C27D02}"/>
          </ac:spMkLst>
        </pc:spChg>
        <pc:spChg chg="add del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43" creationId="{E3020543-B24B-4EC4-8FFC-8DD88EEA91A8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50" creationId="{A4E37431-20F0-4DD6-84A9-ED2B644943A2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52" creationId="{0AE98B72-66C6-4AB4-AF0D-BA830DE86393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54" creationId="{407EAFC6-733F-403D-BB4D-05A3A28742F1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56" creationId="{17A36730-4CB0-4F61-AD11-A44C9765833F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58" creationId="{C69C79E1-F916-4929-A4F3-DE763D4BFA57}"/>
          </ac:spMkLst>
        </pc:spChg>
        <pc:spChg chg="add">
          <ac:chgData name="Özlem Deniz Yıldız" userId="14d1735a07e842ec" providerId="LiveId" clId="{BBD427F6-779B-470F-8C79-2673135163E9}" dt="2023-12-19T17:12:38.143" v="239" actId="26606"/>
          <ac:spMkLst>
            <pc:docMk/>
            <pc:sldMk cId="4027217231" sldId="269"/>
            <ac:spMk id="60" creationId="{767334AB-16BD-4EC7-8C6B-4B5171600933}"/>
          </ac:spMkLst>
        </pc:spChg>
        <pc:picChg chg="add mod">
          <ac:chgData name="Özlem Deniz Yıldız" userId="14d1735a07e842ec" providerId="LiveId" clId="{BBD427F6-779B-470F-8C79-2673135163E9}" dt="2023-12-19T17:12:38.143" v="239" actId="26606"/>
          <ac:picMkLst>
            <pc:docMk/>
            <pc:sldMk cId="4027217231" sldId="269"/>
            <ac:picMk id="4" creationId="{B6775156-30C8-B6BE-030F-80924E625B66}"/>
          </ac:picMkLst>
        </pc:picChg>
        <pc:cxnChg chg="add del">
          <ac:chgData name="Özlem Deniz Yıldız" userId="14d1735a07e842ec" providerId="LiveId" clId="{BBD427F6-779B-470F-8C79-2673135163E9}" dt="2023-12-19T17:12:38.143" v="239" actId="26606"/>
          <ac:cxnSpMkLst>
            <pc:docMk/>
            <pc:sldMk cId="4027217231" sldId="269"/>
            <ac:cxnSpMk id="45" creationId="{C49DA8F6-BCC1-4447-B54C-57856834B94B}"/>
          </ac:cxnSpMkLst>
        </pc:cxnChg>
      </pc:sldChg>
      <pc:sldChg chg="addSp delSp modSp new mod setBg">
        <pc:chgData name="Özlem Deniz Yıldız" userId="14d1735a07e842ec" providerId="LiveId" clId="{BBD427F6-779B-470F-8C79-2673135163E9}" dt="2023-12-19T17:16:56.286" v="254" actId="26606"/>
        <pc:sldMkLst>
          <pc:docMk/>
          <pc:sldMk cId="1950114545" sldId="270"/>
        </pc:sldMkLst>
        <pc:spChg chg="mod">
          <ac:chgData name="Özlem Deniz Yıldız" userId="14d1735a07e842ec" providerId="LiveId" clId="{BBD427F6-779B-470F-8C79-2673135163E9}" dt="2023-12-19T17:16:56.286" v="254" actId="26606"/>
          <ac:spMkLst>
            <pc:docMk/>
            <pc:sldMk cId="1950114545" sldId="270"/>
            <ac:spMk id="2" creationId="{4C4942D5-957B-1137-71A6-D9502868B166}"/>
          </ac:spMkLst>
        </pc:spChg>
        <pc:spChg chg="del">
          <ac:chgData name="Özlem Deniz Yıldız" userId="14d1735a07e842ec" providerId="LiveId" clId="{BBD427F6-779B-470F-8C79-2673135163E9}" dt="2023-12-19T17:16:53.312" v="253" actId="22"/>
          <ac:spMkLst>
            <pc:docMk/>
            <pc:sldMk cId="1950114545" sldId="270"/>
            <ac:spMk id="3" creationId="{70273B1F-E8FC-47FB-338E-18DC4FA5D1F4}"/>
          </ac:spMkLst>
        </pc:spChg>
        <pc:grpChg chg="add">
          <ac:chgData name="Özlem Deniz Yıldız" userId="14d1735a07e842ec" providerId="LiveId" clId="{BBD427F6-779B-470F-8C79-2673135163E9}" dt="2023-12-19T17:16:56.286" v="254" actId="26606"/>
          <ac:grpSpMkLst>
            <pc:docMk/>
            <pc:sldMk cId="1950114545" sldId="270"/>
            <ac:grpSpMk id="10" creationId="{BE6E7D98-3D55-80C4-C8EA-40EC70EB12A7}"/>
          </ac:grpSpMkLst>
        </pc:grpChg>
        <pc:picChg chg="add mod ord">
          <ac:chgData name="Özlem Deniz Yıldız" userId="14d1735a07e842ec" providerId="LiveId" clId="{BBD427F6-779B-470F-8C79-2673135163E9}" dt="2023-12-19T17:16:56.286" v="254" actId="26606"/>
          <ac:picMkLst>
            <pc:docMk/>
            <pc:sldMk cId="1950114545" sldId="270"/>
            <ac:picMk id="5" creationId="{01CECF3A-2457-5259-357C-322C7AA6F702}"/>
          </ac:picMkLst>
        </pc:picChg>
      </pc:sldChg>
      <pc:sldChg chg="new del">
        <pc:chgData name="Özlem Deniz Yıldız" userId="14d1735a07e842ec" providerId="LiveId" clId="{BBD427F6-779B-470F-8C79-2673135163E9}" dt="2023-12-19T17:17:01.628" v="255" actId="47"/>
        <pc:sldMkLst>
          <pc:docMk/>
          <pc:sldMk cId="128413643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20230F-8D4F-7A1A-687B-B78E7D91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150872-8741-1643-DB01-B7FA0F547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DA7C85-C52B-E527-351D-AAB949EB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2F2286-3E65-F8A5-E2C1-590FB7F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0A7AFB-0B0C-D2E8-5A25-1869FDB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8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FC10B1-7B27-93CD-9B09-2CFFE7B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4B22CD7-AE5A-B7B7-D035-46088949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9EA090-EFB0-F413-1D6B-DE102846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206BD7-B7F9-2983-34DB-06C37F25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2FCCAB-B1C5-D5FE-F685-E9F7811E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E1F7893-760F-54A5-8DAB-C2994E93B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ACD25F-B90A-D605-0F7F-AA0DD9C5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827429-880C-7E29-3BEA-2375A44F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B24231-399F-0E39-615C-BAC0AB6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803A88-425D-DFF0-9272-5F1C3688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93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795009-778F-32D3-B8F9-35D2F40C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F555CC-8E8D-E98A-B3BC-42640083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134341-0AD9-517F-0F97-4BCF3142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9C8414-CEBA-DE86-D3FC-4E61D89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DE413-4F56-B0EE-829D-15D48743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1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795AD0-8F12-574E-0781-7EB72327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19730B-D01F-5939-7C3A-0463F4A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84DD20-94E5-1632-DEF9-CCD569A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B51F3E-D067-A5C5-03C9-1C97BB91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844C45-E4F2-830A-4BB8-C78F43CE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4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F9AC8F-163B-FDB2-95D1-20A7AB98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728DC1-6B27-119B-EF4E-45966764D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8BF470-88F9-AF9A-F7C6-2A9159D8D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6EAF97-277F-43E3-1A52-C3D34EB3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B18938-6482-2757-53C2-8DD6D25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ED116E-F7C5-767D-DCC8-112D5330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9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1BF7E1-4E84-05CE-EA1C-DF84556B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324266-742C-63F2-F0ED-65461F62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E65D92-C658-96AB-1241-90EF46C2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4B9328-BDAD-0CFE-495B-979578897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5A3C6D-67FB-8ED5-F32D-D6344BAD5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F0D5ADE-A897-E4EC-ADB6-B4808C57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6442C83-AB83-4F2B-0A37-0987EF9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762971-B339-262A-92C2-F6231F66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F20EB7-7D6F-A835-5C8F-D8E11C80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1BD2BB7-3371-C070-83B9-061BB055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07723FA-524A-7628-4EF0-977057C8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A8F6217-D33C-D9F5-D269-8DA27627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F5B94A-3E07-0F77-B6BA-F9E72967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BB87008-64D8-6D47-33D6-D2DC8D15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F2EC64-FDC9-98BD-8A36-F0AB9F5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1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24AC7-4078-5E9A-F940-524BF97F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1827AA-45F8-7FE8-A3EF-07886EB9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B62FA0-3641-A156-4CEA-A472E51E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9AFE9B-E0BA-03A6-465B-7497866C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3CA67-3F14-79D5-3C77-75322182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D57EA0-AF10-0A2E-C85B-3DD1DD94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3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F5DDA0-50C9-FAB9-AA90-9D7D8F16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C5E58BF-9C5A-551F-862C-B04679067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1F42A7-6B8F-735A-A107-B8B3E327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706D36-0049-866C-9AAE-F04FC30D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8DB148-0E5C-A66B-B250-84DF97A3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FB8015-FBFB-29A6-C193-C70DC4C2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091C01-AA8C-01F3-35AC-16C87338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114C69-B6DF-6715-7655-E956F6BB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45543D-7969-694B-0998-507E93B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9047-EFBD-477D-A166-DC6B1E8429A2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B7B974-FDAF-FCF8-F63E-F46829270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B6D73F-DCBD-E69C-59EE-F0255461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17F-FFE8-4831-9BC7-D4FDDB1D21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5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5279181-02DA-F690-9597-8A25EEEB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572" y="531397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sz="4000" dirty="0">
                <a:solidFill>
                  <a:schemeClr val="tx2"/>
                </a:solidFill>
              </a:rPr>
              <a:t>EFE İSMET ŞEREF KURNAZ</a:t>
            </a:r>
            <a:br>
              <a:rPr lang="tr-TR" sz="4000" dirty="0">
                <a:solidFill>
                  <a:schemeClr val="tx2"/>
                </a:solidFill>
              </a:rPr>
            </a:br>
            <a:r>
              <a:rPr lang="tr-TR" sz="4000" dirty="0">
                <a:solidFill>
                  <a:schemeClr val="tx2"/>
                </a:solidFill>
              </a:rPr>
              <a:t>ÖZLEM DENİZ YILDIZ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A8BAE5-7A8A-DF3D-878E-DCC68359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2" b="11630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A17313A-5613-3234-F479-6C0AB1476D9B}"/>
              </a:ext>
            </a:extLst>
          </p:cNvPr>
          <p:cNvSpPr txBox="1"/>
          <p:nvPr/>
        </p:nvSpPr>
        <p:spPr>
          <a:xfrm>
            <a:off x="2362200" y="4456192"/>
            <a:ext cx="7934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MAĞAZA ÜRÜN SATIŞ TAHMİNİ</a:t>
            </a:r>
          </a:p>
        </p:txBody>
      </p:sp>
    </p:spTree>
    <p:extLst>
      <p:ext uri="{BB962C8B-B14F-4D97-AF65-F5344CB8AC3E}">
        <p14:creationId xmlns:p14="http://schemas.microsoft.com/office/powerpoint/2010/main" val="20112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32F711-805F-18F1-4D66-788149F9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r-TR"/>
              <a:t>Özellik Mühendisliği</a:t>
            </a:r>
            <a:endParaRPr lang="tr-TR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1E8E28-621E-6E0B-C33A-9C177307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tr-TR" sz="2400"/>
              <a:t>Özellik mühendisliği, özellikleri eğitim ve tahmin amacıyla kullanabilmeniz için fiyat listeleri, ürün açıklamaları ve satış hacimleri gibi ham verilerden değişkenlerin çıkarılması ve dönüştürülmesi sürecini içerir. </a:t>
            </a:r>
          </a:p>
          <a:p>
            <a:endParaRPr lang="tr-TR" sz="2400"/>
          </a:p>
          <a:p>
            <a:r>
              <a:rPr lang="tr-TR" sz="2400"/>
              <a:t>Özellikleri geliştirmek için gereken adımlar arasında veri çıkarma ve Temizleme, ardından özellik oluşturma ve depolama yer alır.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D5B3E4-0D73-128F-41B9-4225414A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69" y="2185474"/>
            <a:ext cx="6045822" cy="340077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DC96BE0-48EE-0156-C6D3-02BF8E67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0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71BB2C-9B8B-CE20-C4C7-60D5B01B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tr-TR" sz="3200"/>
              <a:t>Veri Seti Hazırlığı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EC50A0-DFC4-8D68-5FF5-C095B637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67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1F5AFB-76F5-8123-E843-46B275AE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tr-TR" sz="2000"/>
              <a:t>Eğitim ve test veri setlerini birleştirip, tarih verilerini düzenleyerek ve gereksiz sütunları kaldırarak veri setini modellemeye uygun hale getirdik.</a:t>
            </a:r>
          </a:p>
        </p:txBody>
      </p:sp>
    </p:spTree>
    <p:extLst>
      <p:ext uri="{BB962C8B-B14F-4D97-AF65-F5344CB8AC3E}">
        <p14:creationId xmlns:p14="http://schemas.microsoft.com/office/powerpoint/2010/main" val="335849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046CF2-77C5-ABD5-90F8-13A6D54B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Model Eğitimi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78C48F-3B84-79D3-D1BF-41B2B5047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27"/>
          <a:stretch/>
        </p:blipFill>
        <p:spPr>
          <a:xfrm>
            <a:off x="1940256" y="563353"/>
            <a:ext cx="8311487" cy="289370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338171-14EE-5EB7-82A2-8A53E590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tr-TR" sz="2000"/>
              <a:t>XGBoost regresyon modelini eğittik ve farklı max_depth değerleri için modelin performansını değerlendirdik. Bu adım, en iyi modeli seçmek için önemli bir aşamaydı.</a:t>
            </a:r>
          </a:p>
        </p:txBody>
      </p:sp>
    </p:spTree>
    <p:extLst>
      <p:ext uri="{BB962C8B-B14F-4D97-AF65-F5344CB8AC3E}">
        <p14:creationId xmlns:p14="http://schemas.microsoft.com/office/powerpoint/2010/main" val="134834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3D33E3-3E76-F220-7D68-88C887D4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6775156-30C8-B6BE-030F-80924E625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7" r="21273" b="1"/>
          <a:stretch/>
        </p:blipFill>
        <p:spPr>
          <a:xfrm>
            <a:off x="6096000" y="602644"/>
            <a:ext cx="5608320" cy="56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4942D5-957B-1137-71A6-D950286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43501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Tahminler ve Sonuçlar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CECF3A-2457-5259-357C-322C7AA6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4730"/>
          <a:stretch/>
        </p:blipFill>
        <p:spPr>
          <a:xfrm>
            <a:off x="877414" y="886767"/>
            <a:ext cx="10437894" cy="40069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6E7D98-3D55-80C4-C8EA-40EC70EB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692" y="4888672"/>
            <a:ext cx="10439007" cy="123363"/>
            <a:chOff x="876692" y="4888672"/>
            <a:chExt cx="10439007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306F60-DCBC-4BDA-A680-F76005620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515" y="-269151"/>
              <a:ext cx="123362" cy="10439007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26A085-CFBC-6FED-8A8F-E9371A3A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719273" y="2415609"/>
              <a:ext cx="123362" cy="5069490"/>
            </a:xfrm>
            <a:prstGeom prst="rect">
              <a:avLst/>
            </a:prstGeom>
            <a:gradFill>
              <a:gsLst>
                <a:gs pos="30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11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lgedeki grafik ve bir kalem">
            <a:extLst>
              <a:ext uri="{FF2B5EF4-FFF2-40B4-BE49-F238E27FC236}">
                <a16:creationId xmlns:a16="http://schemas.microsoft.com/office/drawing/2014/main" id="{948D2A4F-6ED4-7C47-4283-751E989D8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0E02A1-176D-B4DB-5516-958A7EDC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4" y="-10"/>
            <a:ext cx="8288655" cy="25622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           </a:t>
            </a:r>
            <a:r>
              <a:rPr lang="en-US" sz="5200" b="1" dirty="0">
                <a:solidFill>
                  <a:schemeClr val="accent1">
                    <a:lumMod val="50000"/>
                  </a:schemeClr>
                </a:solidFill>
              </a:rPr>
              <a:t>Zaman </a:t>
            </a:r>
            <a:r>
              <a:rPr lang="en-US" sz="5200" b="1" dirty="0" err="1">
                <a:solidFill>
                  <a:schemeClr val="accent1">
                    <a:lumMod val="50000"/>
                  </a:schemeClr>
                </a:solidFill>
              </a:rPr>
              <a:t>Serisi</a:t>
            </a:r>
            <a:r>
              <a:rPr lang="en-US" sz="5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200" b="1" dirty="0" err="1">
                <a:solidFill>
                  <a:schemeClr val="accent1">
                    <a:lumMod val="50000"/>
                  </a:schemeClr>
                </a:solidFill>
              </a:rPr>
              <a:t>ve</a:t>
            </a:r>
            <a:r>
              <a:rPr lang="en-US" sz="5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200" b="1" dirty="0" err="1">
                <a:solidFill>
                  <a:schemeClr val="accent1">
                    <a:lumMod val="50000"/>
                  </a:schemeClr>
                </a:solidFill>
              </a:rPr>
              <a:t>Tahmini</a:t>
            </a:r>
            <a:endParaRPr lang="en-US" sz="5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747544-E153-29E0-6CDC-2DD576F9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436751"/>
            <a:ext cx="4085665" cy="4163949"/>
          </a:xfrm>
        </p:spPr>
        <p:txBody>
          <a:bodyPr>
            <a:normAutofit/>
          </a:bodyPr>
          <a:lstStyle/>
          <a:p>
            <a:r>
              <a:rPr lang="tr-TR" sz="1700" dirty="0"/>
              <a:t>Teknikler, gelecekteki eğilimlerin tarihsel eğilimlere benzer olacağı varsayımıyla geçmişin eğilimlerini analiz ederek gelecekteki olayları tahmin eder</a:t>
            </a:r>
          </a:p>
          <a:p>
            <a:r>
              <a:rPr lang="tr-TR" sz="1700" dirty="0"/>
              <a:t>Zaman serisi tahmininin kullanıldığı bazı alanlar şunlardır: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700" dirty="0"/>
              <a:t>Deprem tahmini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700" dirty="0"/>
              <a:t>Ekonometri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700" dirty="0"/>
              <a:t>Desen tanıma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700" dirty="0"/>
              <a:t>Sinyal işleme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700" dirty="0"/>
              <a:t>Kontrol Mühendisliği</a:t>
            </a:r>
          </a:p>
        </p:txBody>
      </p:sp>
      <p:pic>
        <p:nvPicPr>
          <p:cNvPr id="5" name="Picture 4" descr="Performans düşüşünü gösteren büyüteç">
            <a:extLst>
              <a:ext uri="{FF2B5EF4-FFF2-40B4-BE49-F238E27FC236}">
                <a16:creationId xmlns:a16="http://schemas.microsoft.com/office/drawing/2014/main" id="{1811FABA-86BB-0213-6DE4-3D5B4D8E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" r="3341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Forecast Sales Using Machine Learning (Case : Store Item Demand and  Forecasting Challenge-train.csv) | by Denisya Maulidya Azahra | Medium">
            <a:extLst>
              <a:ext uri="{FF2B5EF4-FFF2-40B4-BE49-F238E27FC236}">
                <a16:creationId xmlns:a16="http://schemas.microsoft.com/office/drawing/2014/main" id="{88C048BF-2A62-636B-4107-A609B603F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r="-1" b="-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BEA036-BE80-DEC0-9A90-BA5AB2B8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08" y="2541754"/>
            <a:ext cx="3633747" cy="2700062"/>
          </a:xfrm>
        </p:spPr>
        <p:txBody>
          <a:bodyPr>
            <a:normAutofit/>
          </a:bodyPr>
          <a:lstStyle/>
          <a:p>
            <a:r>
              <a:rPr lang="tr-TR" sz="2000" dirty="0"/>
              <a:t>Bu projede amacımız, 5 yıllık mağaza ürün satış verileri göz önüne alarak, 10 farklı mağazadaki 50 farklı ürünün 3 aylık satışlarını tahmin etmektir.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301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6399736-3F48-AFDE-7C09-DA973CF11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31797" b="8992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5469DD6-E216-5D34-D296-C21E5E03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Veri Seti Tanıtımı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A710E1-5F1E-D72F-599B-48109D00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Veriler</a:t>
            </a:r>
          </a:p>
          <a:p>
            <a:endParaRPr lang="tr-TR" dirty="0">
              <a:solidFill>
                <a:srgbClr val="FFFFFF"/>
              </a:solidFill>
            </a:endParaRPr>
          </a:p>
          <a:p>
            <a:r>
              <a:rPr lang="tr-TR" dirty="0" err="1">
                <a:solidFill>
                  <a:srgbClr val="FFFFFF"/>
                </a:solidFill>
              </a:rPr>
              <a:t>Date</a:t>
            </a:r>
            <a:r>
              <a:rPr lang="tr-TR" dirty="0">
                <a:solidFill>
                  <a:srgbClr val="FFFFFF"/>
                </a:solidFill>
              </a:rPr>
              <a:t> - Satış verilerinin tarihi</a:t>
            </a:r>
          </a:p>
          <a:p>
            <a:r>
              <a:rPr lang="tr-TR" dirty="0" err="1">
                <a:solidFill>
                  <a:srgbClr val="FFFFFF"/>
                </a:solidFill>
              </a:rPr>
              <a:t>Store</a:t>
            </a:r>
            <a:r>
              <a:rPr lang="tr-TR" dirty="0">
                <a:solidFill>
                  <a:srgbClr val="FFFFFF"/>
                </a:solidFill>
              </a:rPr>
              <a:t> ID - Mağaza kimliği</a:t>
            </a:r>
          </a:p>
          <a:p>
            <a:r>
              <a:rPr lang="tr-TR" dirty="0" err="1">
                <a:solidFill>
                  <a:srgbClr val="FFFFFF"/>
                </a:solidFill>
              </a:rPr>
              <a:t>Item</a:t>
            </a:r>
            <a:r>
              <a:rPr lang="tr-TR" dirty="0">
                <a:solidFill>
                  <a:srgbClr val="FFFFFF"/>
                </a:solidFill>
              </a:rPr>
              <a:t> ID- Öğe Kimliği</a:t>
            </a:r>
          </a:p>
          <a:p>
            <a:r>
              <a:rPr lang="tr-TR" dirty="0" err="1">
                <a:solidFill>
                  <a:srgbClr val="FFFFFF"/>
                </a:solidFill>
              </a:rPr>
              <a:t>Sales</a:t>
            </a:r>
            <a:r>
              <a:rPr lang="tr-TR" dirty="0">
                <a:solidFill>
                  <a:srgbClr val="FFFFFF"/>
                </a:solidFill>
              </a:rPr>
              <a:t> - Belirli bir tarihte belirli bir mağazada satılan ürün sayısı.</a:t>
            </a:r>
          </a:p>
        </p:txBody>
      </p:sp>
      <p:sp>
        <p:nvSpPr>
          <p:cNvPr id="4" name="AutoShape 2" descr="Demand Forecasting &amp; Inventory Optimization: Optimize Inventory Levels">
            <a:extLst>
              <a:ext uri="{FF2B5EF4-FFF2-40B4-BE49-F238E27FC236}">
                <a16:creationId xmlns:a16="http://schemas.microsoft.com/office/drawing/2014/main" id="{BAE8FFF8-E088-512B-D684-D8FE61564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99064" cy="24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50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716DE2-9ABC-4C53-A4BE-F5BF9788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D3F56A2-BCD7-E44F-5BF4-2DD8690C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729" y="1825625"/>
            <a:ext cx="5428542" cy="4351338"/>
          </a:xfrm>
        </p:spPr>
      </p:pic>
    </p:spTree>
    <p:extLst>
      <p:ext uri="{BB962C8B-B14F-4D97-AF65-F5344CB8AC3E}">
        <p14:creationId xmlns:p14="http://schemas.microsoft.com/office/powerpoint/2010/main" val="1086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7590AF-A409-469B-B2B6-4D8A3EEA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Veri Görüntüleme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81015B7-7853-A1A9-8BE6-C31F62E12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016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0F41B3-DD3F-FC33-9D27-94A22559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4" r="3" b="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66D8839D-1496-A1C6-A06B-51A94803AEC9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Üstteki çizim, uzun vadeli eğilimleri, ortadaki çizim kısa vadeli değişimleri, ve alttaki çizim çok kısa vadeli değişimleri gösterir.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57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105C57-AF2D-D3E4-BE1C-0F93944E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tr-TR" sz="2800"/>
              <a:t>Hareketli Ortalama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8570E2-9338-35AD-E274-4745F259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tr-TR" sz="1700" dirty="0"/>
              <a:t>Hareketli Ortalamalar, bir finansal aracın belirli bir dönem fiyatının ortalaması alınarak hesaplanan bir göstergedir.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96A581-5E4A-29F1-A082-B9209253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3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255</Words>
  <Application>Microsoft Office PowerPoint</Application>
  <PresentationFormat>Geniş ekran</PresentationFormat>
  <Paragraphs>32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Office Teması</vt:lpstr>
      <vt:lpstr>EFE İSMET ŞEREF KURNAZ ÖZLEM DENİZ YILDIZ</vt:lpstr>
      <vt:lpstr>           Zaman Serisi ve Tahmini</vt:lpstr>
      <vt:lpstr>PowerPoint Sunusu</vt:lpstr>
      <vt:lpstr>PowerPoint Sunusu</vt:lpstr>
      <vt:lpstr>Veri Seti Tanıtımı</vt:lpstr>
      <vt:lpstr>PowerPoint Sunusu</vt:lpstr>
      <vt:lpstr>Veri Görüntüleme</vt:lpstr>
      <vt:lpstr>PowerPoint Sunusu</vt:lpstr>
      <vt:lpstr>Hareketli Ortalama</vt:lpstr>
      <vt:lpstr>Özellik Mühendisliği</vt:lpstr>
      <vt:lpstr>PowerPoint Sunusu</vt:lpstr>
      <vt:lpstr>Veri Seti Hazırlığı</vt:lpstr>
      <vt:lpstr>Model Eğitimi</vt:lpstr>
      <vt:lpstr>XGBOOST</vt:lpstr>
      <vt:lpstr>Tahminler ve Sonuçlar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Özlem Deniz Yıldız</dc:creator>
  <cp:lastModifiedBy>Özlem Deniz Yıldız</cp:lastModifiedBy>
  <cp:revision>1</cp:revision>
  <dcterms:created xsi:type="dcterms:W3CDTF">2023-12-19T14:55:33Z</dcterms:created>
  <dcterms:modified xsi:type="dcterms:W3CDTF">2023-12-19T17:23:15Z</dcterms:modified>
</cp:coreProperties>
</file>