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3"/>
  </p:notesMasterIdLst>
  <p:handoutMasterIdLst>
    <p:handoutMasterId r:id="rId74"/>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499" r:id="rId63"/>
    <p:sldId id="429" r:id="rId64"/>
    <p:sldId id="430" r:id="rId65"/>
    <p:sldId id="431" r:id="rId66"/>
    <p:sldId id="432" r:id="rId67"/>
    <p:sldId id="433" r:id="rId68"/>
    <p:sldId id="509" r:id="rId69"/>
    <p:sldId id="435" r:id="rId70"/>
    <p:sldId id="500" r:id="rId71"/>
    <p:sldId id="510"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6871" autoAdjust="0"/>
  </p:normalViewPr>
  <p:slideViewPr>
    <p:cSldViewPr>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69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3/25/21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3/25/21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3/25/21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3/25/21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3/25/21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3/25/21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3/25/21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10735</TotalTime>
  <Words>5273</Words>
  <Application>Microsoft Macintosh PowerPoint</Application>
  <PresentationFormat>On-screen Show (16:9)</PresentationFormat>
  <Paragraphs>628</Paragraphs>
  <Slides>71</Slides>
  <Notes>44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Calibri (Headings)</vt:lpstr>
      <vt:lpstr>Microsoft JhengHei</vt:lpstr>
      <vt:lpstr>Arial</vt:lpstr>
      <vt:lpstr>Calibri</vt:lpstr>
      <vt:lpstr>Calibri Light</vt:lpstr>
      <vt:lpstr>Courier</vt:lpstr>
      <vt:lpstr>Courier New</vt:lpstr>
      <vt:lpstr>Lucida Sans</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168</cp:revision>
  <cp:lastPrinted>2011-11-15T22:45:48Z</cp:lastPrinted>
  <dcterms:created xsi:type="dcterms:W3CDTF">2010-04-19T15:31:24Z</dcterms:created>
  <dcterms:modified xsi:type="dcterms:W3CDTF">2021-03-25T16:29:40Z</dcterms:modified>
</cp:coreProperties>
</file>