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2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6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Survey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2015"/>
            <a:ext cx="5181600" cy="221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Ozma Siddiqui</a:t>
            </a:r>
          </a:p>
          <a:p>
            <a:pPr marL="0" indent="0">
              <a:buNone/>
            </a:pPr>
            <a:r>
              <a:rPr lang="en-US" dirty="0"/>
              <a:t>August 1</a:t>
            </a:r>
            <a:r>
              <a:rPr lang="en-US" baseline="30000" dirty="0"/>
              <a:t>st</a:t>
            </a:r>
            <a:r>
              <a:rPr lang="en-US" dirty="0"/>
              <a:t>,2023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76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 SQL is most used data base</a:t>
            </a:r>
          </a:p>
          <a:p>
            <a:r>
              <a:rPr lang="en-US" dirty="0"/>
              <a:t>PostgreSQL is most desired database for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Server and </a:t>
            </a:r>
            <a:r>
              <a:rPr lang="en-US" dirty="0" err="1"/>
              <a:t>Sqlite</a:t>
            </a:r>
            <a:r>
              <a:rPr lang="en-US" dirty="0"/>
              <a:t> is losing ground in the market</a:t>
            </a:r>
          </a:p>
          <a:p>
            <a:r>
              <a:rPr lang="en-US" dirty="0"/>
              <a:t>Mongo DB has increased in popularity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https://dataplatform.cloud.ibm.com/dashboards/5e817415-c859-492d-836c-fed5a89d8741/view/5528e42b2cbd30d451f2eee4079b2f042961250eb7bbd206808c7b4909662597f36f1ac0c82f4d5b8e195162a7e947589d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C2B80A2-880F-8A67-D462-7A42D96C2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0" t="18113" r="26875"/>
          <a:stretch/>
        </p:blipFill>
        <p:spPr>
          <a:xfrm>
            <a:off x="925830" y="1690689"/>
            <a:ext cx="10172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B8CA909-BDAA-EF64-D847-C4FA344F1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9" t="18774" r="25281"/>
          <a:stretch/>
        </p:blipFill>
        <p:spPr>
          <a:xfrm>
            <a:off x="674370" y="1394460"/>
            <a:ext cx="1067943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090D2A-9066-6974-F89C-CA51A7992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44" t="20295" r="25188"/>
          <a:stretch/>
        </p:blipFill>
        <p:spPr>
          <a:xfrm>
            <a:off x="838200" y="1440180"/>
            <a:ext cx="10900410" cy="46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 was provided in csv format</a:t>
            </a:r>
          </a:p>
          <a:p>
            <a:r>
              <a:rPr lang="en-US" dirty="0"/>
              <a:t>Data converted into excel format to clean and analyze data</a:t>
            </a:r>
          </a:p>
          <a:p>
            <a:r>
              <a:rPr lang="en-US" dirty="0"/>
              <a:t>Cognos Analytics is used to visualize the data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widely used, and TypeScript is getting popular</a:t>
            </a:r>
          </a:p>
          <a:p>
            <a:r>
              <a:rPr lang="en-US" dirty="0"/>
              <a:t>Most of the respondent were Men</a:t>
            </a:r>
          </a:p>
          <a:p>
            <a:r>
              <a:rPr lang="en-US" dirty="0"/>
              <a:t>Developers are mostly located in developed countries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Docker is going to be the most used platform for the next year</a:t>
            </a:r>
          </a:p>
          <a:p>
            <a:r>
              <a:rPr lang="en-US" dirty="0"/>
              <a:t>PostgreSQL will be most used database in next year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JavaScript is the most used language and will remain at the same spot in the next year too</a:t>
            </a:r>
          </a:p>
          <a:p>
            <a:r>
              <a:rPr lang="en-US" dirty="0"/>
              <a:t>MySQL is most used database currently, but PostgreSQL will acquire the spot of MySQL next year</a:t>
            </a:r>
          </a:p>
          <a:p>
            <a:r>
              <a:rPr lang="en-US" dirty="0"/>
              <a:t>Linux is the most used platform now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401961A-EED9-D1FE-D985-2D07B69C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5841"/>
            <a:ext cx="5458587" cy="2996486"/>
          </a:xfrm>
          <a:prstGeom prst="rect">
            <a:avLst/>
          </a:prstGeo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8338ECC6-B497-0884-D318-6FA0E26CC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491" y="3835841"/>
            <a:ext cx="6809509" cy="3022159"/>
          </a:xfrm>
          <a:prstGeom prst="rect">
            <a:avLst/>
          </a:prstGeom>
        </p:spPr>
      </p:pic>
      <p:pic>
        <p:nvPicPr>
          <p:cNvPr id="12" name="Picture 11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D28269C1-CDFA-44BB-BE9D-AC37C3C90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752" y="1338373"/>
            <a:ext cx="6809509" cy="2497468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7D96D0-C9B0-0449-997E-2D00639F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354852"/>
          </a:xfrm>
        </p:spPr>
        <p:txBody>
          <a:bodyPr/>
          <a:lstStyle/>
          <a:p>
            <a:r>
              <a:rPr lang="en-CA" dirty="0"/>
              <a:t>Relevant additional </a:t>
            </a:r>
          </a:p>
          <a:p>
            <a:pPr marL="0" indent="0">
              <a:buNone/>
            </a:pPr>
            <a:r>
              <a:rPr lang="en-CA" dirty="0"/>
              <a:t>   charts 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081D5D40-6CBF-7248-4DE8-0E642469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88324" y="1954531"/>
            <a:ext cx="10138756" cy="40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1175" y="145986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BFDCAB1-7E32-925A-43DF-EBD06F13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65" y="274320"/>
            <a:ext cx="7214670" cy="563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Top 10 Software Languages</a:t>
            </a:r>
          </a:p>
          <a:p>
            <a:r>
              <a:rPr lang="en-US" sz="2200" dirty="0"/>
              <a:t>Top 10 Databases</a:t>
            </a:r>
          </a:p>
          <a:p>
            <a:r>
              <a:rPr lang="en-US" sz="2200" dirty="0"/>
              <a:t>Top 10 Platforms</a:t>
            </a:r>
          </a:p>
          <a:p>
            <a:r>
              <a:rPr lang="en-US" sz="2200" dirty="0"/>
              <a:t>Top 10 Web Frames</a:t>
            </a:r>
          </a:p>
          <a:p>
            <a:r>
              <a:rPr lang="en-US" sz="2200" dirty="0"/>
              <a:t>Top 10 trending Languages next year</a:t>
            </a:r>
          </a:p>
          <a:p>
            <a:r>
              <a:rPr lang="en-US" sz="2200" dirty="0"/>
              <a:t>Top 10 trending Databases next year</a:t>
            </a:r>
          </a:p>
          <a:p>
            <a:r>
              <a:rPr lang="en-US" sz="2200" dirty="0"/>
              <a:t>Top 10 trending Web Frames next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 dirty="0"/>
          </a:p>
          <a:p>
            <a:pPr lvl="1"/>
            <a:r>
              <a:rPr lang="en-US" dirty="0"/>
              <a:t>Stack overflow Data set used as it one of the largest developer focused open collaboration platform.</a:t>
            </a:r>
          </a:p>
          <a:p>
            <a:pPr lvl="1"/>
            <a:r>
              <a:rPr lang="en-US" dirty="0"/>
              <a:t>Study of popular technologies used by the developer:</a:t>
            </a:r>
          </a:p>
          <a:p>
            <a:pPr marL="457200" lvl="1" indent="0">
              <a:buNone/>
            </a:pPr>
            <a:r>
              <a:rPr lang="en-US" dirty="0"/>
              <a:t>	- Top Current Technologies</a:t>
            </a:r>
          </a:p>
          <a:p>
            <a:pPr marL="457200" lvl="1" indent="0">
              <a:buNone/>
            </a:pPr>
            <a:r>
              <a:rPr lang="en-US" dirty="0"/>
              <a:t>	-  Future Technologies</a:t>
            </a:r>
          </a:p>
          <a:p>
            <a:pPr marL="457200" lvl="1" indent="0">
              <a:buNone/>
            </a:pPr>
            <a:r>
              <a:rPr lang="en-US" dirty="0"/>
              <a:t>	-  Demographics</a:t>
            </a:r>
          </a:p>
          <a:p>
            <a:pPr lvl="1"/>
            <a:r>
              <a:rPr lang="en-US" dirty="0"/>
              <a:t>Trends to predict where the developers are going</a:t>
            </a:r>
          </a:p>
          <a:p>
            <a:pPr lvl="1"/>
            <a:r>
              <a:rPr lang="en-US" dirty="0"/>
              <a:t>Characterization of developers around the globe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 survey data &amp; explore its content</a:t>
            </a:r>
          </a:p>
          <a:p>
            <a:pPr lvl="1"/>
            <a:r>
              <a:rPr lang="en-US" sz="1800" dirty="0"/>
              <a:t>Web Scrapping</a:t>
            </a:r>
          </a:p>
          <a:p>
            <a:pPr lvl="1"/>
            <a:r>
              <a:rPr lang="en-US" sz="1800" dirty="0"/>
              <a:t>API</a:t>
            </a:r>
          </a:p>
          <a:p>
            <a:pPr lvl="1"/>
            <a:r>
              <a:rPr lang="en-US" sz="1800" dirty="0"/>
              <a:t>Request Library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/>
              <a:t>Analyzing Data Distribution</a:t>
            </a:r>
          </a:p>
          <a:p>
            <a:pPr lvl="1"/>
            <a:r>
              <a:rPr lang="en-US" sz="1800" dirty="0"/>
              <a:t>Handling outliers</a:t>
            </a:r>
          </a:p>
          <a:p>
            <a:pPr lvl="1"/>
            <a:r>
              <a:rPr lang="en-US" sz="1800" dirty="0"/>
              <a:t>Correlations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graph of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1AFA6A17-0925-DBE6-CD48-156389F3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4" y="2136239"/>
            <a:ext cx="5525271" cy="3134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20DE6BB-AFAD-E0FE-5F4C-BBB4BAF1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37" y="2160054"/>
            <a:ext cx="5468113" cy="3086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 descr="A graph of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DABC771F-5ABB-16A9-EFA0-5C9DA27C1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37" y="2506661"/>
            <a:ext cx="5525271" cy="3134162"/>
          </a:xfrm>
          <a:prstGeom prst="rect">
            <a:avLst/>
          </a:prstGeom>
        </p:spPr>
      </p:pic>
      <p:pic>
        <p:nvPicPr>
          <p:cNvPr id="9" name="Picture 8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D6E780E5-33FF-044F-3D4E-E2E4D2876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308" y="2470265"/>
            <a:ext cx="570627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Findings</a:t>
            </a:r>
          </a:p>
          <a:p>
            <a:r>
              <a:rPr lang="en-US" dirty="0"/>
              <a:t>JavaScript is no 1 language and the most desired language</a:t>
            </a:r>
          </a:p>
          <a:p>
            <a:r>
              <a:rPr lang="en-US" dirty="0"/>
              <a:t>HTML /CSS is at the second position followed by SQL and Python</a:t>
            </a:r>
          </a:p>
          <a:p>
            <a:r>
              <a:rPr lang="en-US" dirty="0"/>
              <a:t>Python and Typescript is fastest growing languages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C# and Go is becoming popular</a:t>
            </a:r>
          </a:p>
          <a:p>
            <a:r>
              <a:rPr lang="en-US" dirty="0"/>
              <a:t>SQL is becoming less popular</a:t>
            </a:r>
          </a:p>
          <a:p>
            <a:r>
              <a:rPr lang="en-US" dirty="0"/>
              <a:t>SQL and Bash skills demand is decreasing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BEE1024-3861-C6F4-328E-232B54B5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16" y="2336936"/>
            <a:ext cx="5468113" cy="3086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B80E701-3F8A-7F41-FDA5-AAF8C2E4A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6936"/>
            <a:ext cx="5677692" cy="3086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599</Words>
  <Application>Microsoft Office PowerPoint</Application>
  <PresentationFormat>Widescreen</PresentationFormat>
  <Paragraphs>123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Survey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Shaheer Hussain</cp:lastModifiedBy>
  <cp:revision>30</cp:revision>
  <dcterms:created xsi:type="dcterms:W3CDTF">2020-10-28T18:29:43Z</dcterms:created>
  <dcterms:modified xsi:type="dcterms:W3CDTF">2023-08-02T04:39:40Z</dcterms:modified>
</cp:coreProperties>
</file>