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109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z-Yosef Mendelsohn" userId="1665fd8a-e96c-43be-a0c7-a8aeda49803a" providerId="ADAL" clId="{28644070-9847-4E37-B8F2-5BE1BD6B5F73}"/>
    <pc:docChg chg="modSld">
      <pc:chgData name="Oz-Yosef Mendelsohn" userId="1665fd8a-e96c-43be-a0c7-a8aeda49803a" providerId="ADAL" clId="{28644070-9847-4E37-B8F2-5BE1BD6B5F73}" dt="2019-08-29T14:05:06.019" v="12" actId="20577"/>
      <pc:docMkLst>
        <pc:docMk/>
      </pc:docMkLst>
      <pc:sldChg chg="modSp">
        <pc:chgData name="Oz-Yosef Mendelsohn" userId="1665fd8a-e96c-43be-a0c7-a8aeda49803a" providerId="ADAL" clId="{28644070-9847-4E37-B8F2-5BE1BD6B5F73}" dt="2019-08-29T14:05:06.019" v="12" actId="20577"/>
        <pc:sldMkLst>
          <pc:docMk/>
          <pc:sldMk cId="2443625380" sldId="258"/>
        </pc:sldMkLst>
        <pc:spChg chg="mod">
          <ac:chgData name="Oz-Yosef Mendelsohn" userId="1665fd8a-e96c-43be-a0c7-a8aeda49803a" providerId="ADAL" clId="{28644070-9847-4E37-B8F2-5BE1BD6B5F73}" dt="2019-08-29T14:05:06.019" v="12" actId="20577"/>
          <ac:spMkLst>
            <pc:docMk/>
            <pc:sldMk cId="2443625380" sldId="258"/>
            <ac:spMk id="4" creationId="{D30D71EB-54D3-4135-9E4D-8243A40E5A8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54A11-91A7-43D1-920D-F6265C21A4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0809E5-2C2E-4CB4-B217-8680E0B528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B9AD03-F435-42E8-9C98-14E09877C8D2}"/>
              </a:ext>
            </a:extLst>
          </p:cNvPr>
          <p:cNvSpPr>
            <a:spLocks noGrp="1"/>
          </p:cNvSpPr>
          <p:nvPr>
            <p:ph type="dt" sz="half" idx="10"/>
          </p:nvPr>
        </p:nvSpPr>
        <p:spPr/>
        <p:txBody>
          <a:bodyPr/>
          <a:lstStyle/>
          <a:p>
            <a:fld id="{BD7D8671-E1CE-406F-8365-E6C74DC77FCC}" type="datetimeFigureOut">
              <a:rPr lang="en-US" smtClean="0"/>
              <a:t>8/29/2019</a:t>
            </a:fld>
            <a:endParaRPr lang="en-US"/>
          </a:p>
        </p:txBody>
      </p:sp>
      <p:sp>
        <p:nvSpPr>
          <p:cNvPr id="5" name="Footer Placeholder 4">
            <a:extLst>
              <a:ext uri="{FF2B5EF4-FFF2-40B4-BE49-F238E27FC236}">
                <a16:creationId xmlns:a16="http://schemas.microsoft.com/office/drawing/2014/main" id="{3141DB0A-EDBA-4ECA-B03D-DED292A742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50809-AB80-46B1-9DE0-51E88DD25EA4}"/>
              </a:ext>
            </a:extLst>
          </p:cNvPr>
          <p:cNvSpPr>
            <a:spLocks noGrp="1"/>
          </p:cNvSpPr>
          <p:nvPr>
            <p:ph type="sldNum" sz="quarter" idx="12"/>
          </p:nvPr>
        </p:nvSpPr>
        <p:spPr/>
        <p:txBody>
          <a:bodyPr/>
          <a:lstStyle/>
          <a:p>
            <a:fld id="{6E8B55E7-93DA-4402-8BEC-1A9C7B3C0244}" type="slidenum">
              <a:rPr lang="en-US" smtClean="0"/>
              <a:t>‹#›</a:t>
            </a:fld>
            <a:endParaRPr lang="en-US"/>
          </a:p>
        </p:txBody>
      </p:sp>
    </p:spTree>
    <p:extLst>
      <p:ext uri="{BB962C8B-B14F-4D97-AF65-F5344CB8AC3E}">
        <p14:creationId xmlns:p14="http://schemas.microsoft.com/office/powerpoint/2010/main" val="1706344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C8D11-B93F-4C6D-A010-FE1B4CCCD6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7D2625-F580-478B-865C-0740009961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2FB51-7ADF-4AA0-916C-9C4F359894AA}"/>
              </a:ext>
            </a:extLst>
          </p:cNvPr>
          <p:cNvSpPr>
            <a:spLocks noGrp="1"/>
          </p:cNvSpPr>
          <p:nvPr>
            <p:ph type="dt" sz="half" idx="10"/>
          </p:nvPr>
        </p:nvSpPr>
        <p:spPr/>
        <p:txBody>
          <a:bodyPr/>
          <a:lstStyle/>
          <a:p>
            <a:fld id="{BD7D8671-E1CE-406F-8365-E6C74DC77FCC}" type="datetimeFigureOut">
              <a:rPr lang="en-US" smtClean="0"/>
              <a:t>8/29/2019</a:t>
            </a:fld>
            <a:endParaRPr lang="en-US"/>
          </a:p>
        </p:txBody>
      </p:sp>
      <p:sp>
        <p:nvSpPr>
          <p:cNvPr id="5" name="Footer Placeholder 4">
            <a:extLst>
              <a:ext uri="{FF2B5EF4-FFF2-40B4-BE49-F238E27FC236}">
                <a16:creationId xmlns:a16="http://schemas.microsoft.com/office/drawing/2014/main" id="{6988E0FB-7374-426C-BACD-47B6F572D7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2BB584-2415-4C32-A5BF-BAAF740D6CF4}"/>
              </a:ext>
            </a:extLst>
          </p:cNvPr>
          <p:cNvSpPr>
            <a:spLocks noGrp="1"/>
          </p:cNvSpPr>
          <p:nvPr>
            <p:ph type="sldNum" sz="quarter" idx="12"/>
          </p:nvPr>
        </p:nvSpPr>
        <p:spPr/>
        <p:txBody>
          <a:bodyPr/>
          <a:lstStyle/>
          <a:p>
            <a:fld id="{6E8B55E7-93DA-4402-8BEC-1A9C7B3C0244}" type="slidenum">
              <a:rPr lang="en-US" smtClean="0"/>
              <a:t>‹#›</a:t>
            </a:fld>
            <a:endParaRPr lang="en-US"/>
          </a:p>
        </p:txBody>
      </p:sp>
    </p:spTree>
    <p:extLst>
      <p:ext uri="{BB962C8B-B14F-4D97-AF65-F5344CB8AC3E}">
        <p14:creationId xmlns:p14="http://schemas.microsoft.com/office/powerpoint/2010/main" val="134807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2795CE-24D2-4153-9E2C-EC67636E5B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51C92C-6C99-4071-BA7C-20602B1B94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AD7284-4E65-4C81-99A5-867573F0F163}"/>
              </a:ext>
            </a:extLst>
          </p:cNvPr>
          <p:cNvSpPr>
            <a:spLocks noGrp="1"/>
          </p:cNvSpPr>
          <p:nvPr>
            <p:ph type="dt" sz="half" idx="10"/>
          </p:nvPr>
        </p:nvSpPr>
        <p:spPr/>
        <p:txBody>
          <a:bodyPr/>
          <a:lstStyle/>
          <a:p>
            <a:fld id="{BD7D8671-E1CE-406F-8365-E6C74DC77FCC}" type="datetimeFigureOut">
              <a:rPr lang="en-US" smtClean="0"/>
              <a:t>8/29/2019</a:t>
            </a:fld>
            <a:endParaRPr lang="en-US"/>
          </a:p>
        </p:txBody>
      </p:sp>
      <p:sp>
        <p:nvSpPr>
          <p:cNvPr id="5" name="Footer Placeholder 4">
            <a:extLst>
              <a:ext uri="{FF2B5EF4-FFF2-40B4-BE49-F238E27FC236}">
                <a16:creationId xmlns:a16="http://schemas.microsoft.com/office/drawing/2014/main" id="{22D122C4-773F-4C08-A725-DE3C1AFB03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88F3DB-2710-4C76-B3E1-4E6959D45D28}"/>
              </a:ext>
            </a:extLst>
          </p:cNvPr>
          <p:cNvSpPr>
            <a:spLocks noGrp="1"/>
          </p:cNvSpPr>
          <p:nvPr>
            <p:ph type="sldNum" sz="quarter" idx="12"/>
          </p:nvPr>
        </p:nvSpPr>
        <p:spPr/>
        <p:txBody>
          <a:bodyPr/>
          <a:lstStyle/>
          <a:p>
            <a:fld id="{6E8B55E7-93DA-4402-8BEC-1A9C7B3C0244}" type="slidenum">
              <a:rPr lang="en-US" smtClean="0"/>
              <a:t>‹#›</a:t>
            </a:fld>
            <a:endParaRPr lang="en-US"/>
          </a:p>
        </p:txBody>
      </p:sp>
    </p:spTree>
    <p:extLst>
      <p:ext uri="{BB962C8B-B14F-4D97-AF65-F5344CB8AC3E}">
        <p14:creationId xmlns:p14="http://schemas.microsoft.com/office/powerpoint/2010/main" val="4183699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3F7C4-4268-42F1-B431-4380F2B4DD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BB7C99-C2FC-4C62-A561-0105624CC8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2EA142-806B-49D9-9789-13389D86FE64}"/>
              </a:ext>
            </a:extLst>
          </p:cNvPr>
          <p:cNvSpPr>
            <a:spLocks noGrp="1"/>
          </p:cNvSpPr>
          <p:nvPr>
            <p:ph type="dt" sz="half" idx="10"/>
          </p:nvPr>
        </p:nvSpPr>
        <p:spPr/>
        <p:txBody>
          <a:bodyPr/>
          <a:lstStyle/>
          <a:p>
            <a:fld id="{BD7D8671-E1CE-406F-8365-E6C74DC77FCC}" type="datetimeFigureOut">
              <a:rPr lang="en-US" smtClean="0"/>
              <a:t>8/29/2019</a:t>
            </a:fld>
            <a:endParaRPr lang="en-US"/>
          </a:p>
        </p:txBody>
      </p:sp>
      <p:sp>
        <p:nvSpPr>
          <p:cNvPr id="5" name="Footer Placeholder 4">
            <a:extLst>
              <a:ext uri="{FF2B5EF4-FFF2-40B4-BE49-F238E27FC236}">
                <a16:creationId xmlns:a16="http://schemas.microsoft.com/office/drawing/2014/main" id="{718C4A08-7014-40EF-B7E8-1FA262F7CA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003B2-8F13-4DE4-97A5-9C9E070D1017}"/>
              </a:ext>
            </a:extLst>
          </p:cNvPr>
          <p:cNvSpPr>
            <a:spLocks noGrp="1"/>
          </p:cNvSpPr>
          <p:nvPr>
            <p:ph type="sldNum" sz="quarter" idx="12"/>
          </p:nvPr>
        </p:nvSpPr>
        <p:spPr/>
        <p:txBody>
          <a:bodyPr/>
          <a:lstStyle/>
          <a:p>
            <a:fld id="{6E8B55E7-93DA-4402-8BEC-1A9C7B3C0244}" type="slidenum">
              <a:rPr lang="en-US" smtClean="0"/>
              <a:t>‹#›</a:t>
            </a:fld>
            <a:endParaRPr lang="en-US"/>
          </a:p>
        </p:txBody>
      </p:sp>
    </p:spTree>
    <p:extLst>
      <p:ext uri="{BB962C8B-B14F-4D97-AF65-F5344CB8AC3E}">
        <p14:creationId xmlns:p14="http://schemas.microsoft.com/office/powerpoint/2010/main" val="958325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1C8F3-702E-483E-A47F-28A9E9B408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358605-47B8-43AB-8FBC-44116C362B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B9A5B8-B208-4670-BDA5-B7F79A4884EA}"/>
              </a:ext>
            </a:extLst>
          </p:cNvPr>
          <p:cNvSpPr>
            <a:spLocks noGrp="1"/>
          </p:cNvSpPr>
          <p:nvPr>
            <p:ph type="dt" sz="half" idx="10"/>
          </p:nvPr>
        </p:nvSpPr>
        <p:spPr/>
        <p:txBody>
          <a:bodyPr/>
          <a:lstStyle/>
          <a:p>
            <a:fld id="{BD7D8671-E1CE-406F-8365-E6C74DC77FCC}" type="datetimeFigureOut">
              <a:rPr lang="en-US" smtClean="0"/>
              <a:t>8/29/2019</a:t>
            </a:fld>
            <a:endParaRPr lang="en-US"/>
          </a:p>
        </p:txBody>
      </p:sp>
      <p:sp>
        <p:nvSpPr>
          <p:cNvPr id="5" name="Footer Placeholder 4">
            <a:extLst>
              <a:ext uri="{FF2B5EF4-FFF2-40B4-BE49-F238E27FC236}">
                <a16:creationId xmlns:a16="http://schemas.microsoft.com/office/drawing/2014/main" id="{EC92AF51-5413-4020-B2C3-4BEC89B256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27020-0632-4479-B2EE-64ED328E206F}"/>
              </a:ext>
            </a:extLst>
          </p:cNvPr>
          <p:cNvSpPr>
            <a:spLocks noGrp="1"/>
          </p:cNvSpPr>
          <p:nvPr>
            <p:ph type="sldNum" sz="quarter" idx="12"/>
          </p:nvPr>
        </p:nvSpPr>
        <p:spPr/>
        <p:txBody>
          <a:bodyPr/>
          <a:lstStyle/>
          <a:p>
            <a:fld id="{6E8B55E7-93DA-4402-8BEC-1A9C7B3C0244}" type="slidenum">
              <a:rPr lang="en-US" smtClean="0"/>
              <a:t>‹#›</a:t>
            </a:fld>
            <a:endParaRPr lang="en-US"/>
          </a:p>
        </p:txBody>
      </p:sp>
    </p:spTree>
    <p:extLst>
      <p:ext uri="{BB962C8B-B14F-4D97-AF65-F5344CB8AC3E}">
        <p14:creationId xmlns:p14="http://schemas.microsoft.com/office/powerpoint/2010/main" val="2998029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F9E25-7966-4BD7-AD9D-406EB84C89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C98737-4C00-4F86-ADA9-9C4D83A852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284FFF-AB19-4B96-8B52-400E0D6D73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2D83FF-82B0-4CE6-ACAE-E0956D7A235B}"/>
              </a:ext>
            </a:extLst>
          </p:cNvPr>
          <p:cNvSpPr>
            <a:spLocks noGrp="1"/>
          </p:cNvSpPr>
          <p:nvPr>
            <p:ph type="dt" sz="half" idx="10"/>
          </p:nvPr>
        </p:nvSpPr>
        <p:spPr/>
        <p:txBody>
          <a:bodyPr/>
          <a:lstStyle/>
          <a:p>
            <a:fld id="{BD7D8671-E1CE-406F-8365-E6C74DC77FCC}" type="datetimeFigureOut">
              <a:rPr lang="en-US" smtClean="0"/>
              <a:t>8/29/2019</a:t>
            </a:fld>
            <a:endParaRPr lang="en-US"/>
          </a:p>
        </p:txBody>
      </p:sp>
      <p:sp>
        <p:nvSpPr>
          <p:cNvPr id="6" name="Footer Placeholder 5">
            <a:extLst>
              <a:ext uri="{FF2B5EF4-FFF2-40B4-BE49-F238E27FC236}">
                <a16:creationId xmlns:a16="http://schemas.microsoft.com/office/drawing/2014/main" id="{7AF61D76-BA87-489D-8F33-72D0EA5896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0C3D2C-9EC7-4372-8845-84DC9C1EA154}"/>
              </a:ext>
            </a:extLst>
          </p:cNvPr>
          <p:cNvSpPr>
            <a:spLocks noGrp="1"/>
          </p:cNvSpPr>
          <p:nvPr>
            <p:ph type="sldNum" sz="quarter" idx="12"/>
          </p:nvPr>
        </p:nvSpPr>
        <p:spPr/>
        <p:txBody>
          <a:bodyPr/>
          <a:lstStyle/>
          <a:p>
            <a:fld id="{6E8B55E7-93DA-4402-8BEC-1A9C7B3C0244}" type="slidenum">
              <a:rPr lang="en-US" smtClean="0"/>
              <a:t>‹#›</a:t>
            </a:fld>
            <a:endParaRPr lang="en-US"/>
          </a:p>
        </p:txBody>
      </p:sp>
    </p:spTree>
    <p:extLst>
      <p:ext uri="{BB962C8B-B14F-4D97-AF65-F5344CB8AC3E}">
        <p14:creationId xmlns:p14="http://schemas.microsoft.com/office/powerpoint/2010/main" val="3285824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66D5E-7FBA-45D5-A401-D055C5798B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99E382-3EAC-4259-A9F0-6B10A6D837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0AE148-FC42-49D7-A495-619EB2A559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D45C3F-849D-4661-BEEF-A289CA6C34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A2B0C6-1568-45FD-94DC-BCDE47020A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D1B0AC-E8B0-4DAC-9594-9BC34960760D}"/>
              </a:ext>
            </a:extLst>
          </p:cNvPr>
          <p:cNvSpPr>
            <a:spLocks noGrp="1"/>
          </p:cNvSpPr>
          <p:nvPr>
            <p:ph type="dt" sz="half" idx="10"/>
          </p:nvPr>
        </p:nvSpPr>
        <p:spPr/>
        <p:txBody>
          <a:bodyPr/>
          <a:lstStyle/>
          <a:p>
            <a:fld id="{BD7D8671-E1CE-406F-8365-E6C74DC77FCC}" type="datetimeFigureOut">
              <a:rPr lang="en-US" smtClean="0"/>
              <a:t>8/29/2019</a:t>
            </a:fld>
            <a:endParaRPr lang="en-US"/>
          </a:p>
        </p:txBody>
      </p:sp>
      <p:sp>
        <p:nvSpPr>
          <p:cNvPr id="8" name="Footer Placeholder 7">
            <a:extLst>
              <a:ext uri="{FF2B5EF4-FFF2-40B4-BE49-F238E27FC236}">
                <a16:creationId xmlns:a16="http://schemas.microsoft.com/office/drawing/2014/main" id="{E2D739AA-5E14-42AD-81A9-516FF02DC0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DEACA3-6217-40A0-9001-5DF93DEF5E5A}"/>
              </a:ext>
            </a:extLst>
          </p:cNvPr>
          <p:cNvSpPr>
            <a:spLocks noGrp="1"/>
          </p:cNvSpPr>
          <p:nvPr>
            <p:ph type="sldNum" sz="quarter" idx="12"/>
          </p:nvPr>
        </p:nvSpPr>
        <p:spPr/>
        <p:txBody>
          <a:bodyPr/>
          <a:lstStyle/>
          <a:p>
            <a:fld id="{6E8B55E7-93DA-4402-8BEC-1A9C7B3C0244}" type="slidenum">
              <a:rPr lang="en-US" smtClean="0"/>
              <a:t>‹#›</a:t>
            </a:fld>
            <a:endParaRPr lang="en-US"/>
          </a:p>
        </p:txBody>
      </p:sp>
    </p:spTree>
    <p:extLst>
      <p:ext uri="{BB962C8B-B14F-4D97-AF65-F5344CB8AC3E}">
        <p14:creationId xmlns:p14="http://schemas.microsoft.com/office/powerpoint/2010/main" val="1595756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9197A-EB1D-4F76-B492-264D2BE43C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A70D6D-03D2-4E35-809C-1476E1CE5425}"/>
              </a:ext>
            </a:extLst>
          </p:cNvPr>
          <p:cNvSpPr>
            <a:spLocks noGrp="1"/>
          </p:cNvSpPr>
          <p:nvPr>
            <p:ph type="dt" sz="half" idx="10"/>
          </p:nvPr>
        </p:nvSpPr>
        <p:spPr/>
        <p:txBody>
          <a:bodyPr/>
          <a:lstStyle/>
          <a:p>
            <a:fld id="{BD7D8671-E1CE-406F-8365-E6C74DC77FCC}" type="datetimeFigureOut">
              <a:rPr lang="en-US" smtClean="0"/>
              <a:t>8/29/2019</a:t>
            </a:fld>
            <a:endParaRPr lang="en-US"/>
          </a:p>
        </p:txBody>
      </p:sp>
      <p:sp>
        <p:nvSpPr>
          <p:cNvPr id="4" name="Footer Placeholder 3">
            <a:extLst>
              <a:ext uri="{FF2B5EF4-FFF2-40B4-BE49-F238E27FC236}">
                <a16:creationId xmlns:a16="http://schemas.microsoft.com/office/drawing/2014/main" id="{0DD75C40-6A4B-454B-BDBA-79AF6C1B7D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7BADFA-F618-4DA2-A8EB-856A02839BBD}"/>
              </a:ext>
            </a:extLst>
          </p:cNvPr>
          <p:cNvSpPr>
            <a:spLocks noGrp="1"/>
          </p:cNvSpPr>
          <p:nvPr>
            <p:ph type="sldNum" sz="quarter" idx="12"/>
          </p:nvPr>
        </p:nvSpPr>
        <p:spPr/>
        <p:txBody>
          <a:bodyPr/>
          <a:lstStyle/>
          <a:p>
            <a:fld id="{6E8B55E7-93DA-4402-8BEC-1A9C7B3C0244}" type="slidenum">
              <a:rPr lang="en-US" smtClean="0"/>
              <a:t>‹#›</a:t>
            </a:fld>
            <a:endParaRPr lang="en-US"/>
          </a:p>
        </p:txBody>
      </p:sp>
    </p:spTree>
    <p:extLst>
      <p:ext uri="{BB962C8B-B14F-4D97-AF65-F5344CB8AC3E}">
        <p14:creationId xmlns:p14="http://schemas.microsoft.com/office/powerpoint/2010/main" val="1826733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6A9885-CB53-4CBA-96FA-36096D834082}"/>
              </a:ext>
            </a:extLst>
          </p:cNvPr>
          <p:cNvSpPr>
            <a:spLocks noGrp="1"/>
          </p:cNvSpPr>
          <p:nvPr>
            <p:ph type="dt" sz="half" idx="10"/>
          </p:nvPr>
        </p:nvSpPr>
        <p:spPr/>
        <p:txBody>
          <a:bodyPr/>
          <a:lstStyle/>
          <a:p>
            <a:fld id="{BD7D8671-E1CE-406F-8365-E6C74DC77FCC}" type="datetimeFigureOut">
              <a:rPr lang="en-US" smtClean="0"/>
              <a:t>8/29/2019</a:t>
            </a:fld>
            <a:endParaRPr lang="en-US"/>
          </a:p>
        </p:txBody>
      </p:sp>
      <p:sp>
        <p:nvSpPr>
          <p:cNvPr id="3" name="Footer Placeholder 2">
            <a:extLst>
              <a:ext uri="{FF2B5EF4-FFF2-40B4-BE49-F238E27FC236}">
                <a16:creationId xmlns:a16="http://schemas.microsoft.com/office/drawing/2014/main" id="{9D7EDA1C-1D96-47E2-84FC-F66084D261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370EB9-8426-458A-A4F2-637D8329F839}"/>
              </a:ext>
            </a:extLst>
          </p:cNvPr>
          <p:cNvSpPr>
            <a:spLocks noGrp="1"/>
          </p:cNvSpPr>
          <p:nvPr>
            <p:ph type="sldNum" sz="quarter" idx="12"/>
          </p:nvPr>
        </p:nvSpPr>
        <p:spPr/>
        <p:txBody>
          <a:bodyPr/>
          <a:lstStyle/>
          <a:p>
            <a:fld id="{6E8B55E7-93DA-4402-8BEC-1A9C7B3C0244}" type="slidenum">
              <a:rPr lang="en-US" smtClean="0"/>
              <a:t>‹#›</a:t>
            </a:fld>
            <a:endParaRPr lang="en-US"/>
          </a:p>
        </p:txBody>
      </p:sp>
    </p:spTree>
    <p:extLst>
      <p:ext uri="{BB962C8B-B14F-4D97-AF65-F5344CB8AC3E}">
        <p14:creationId xmlns:p14="http://schemas.microsoft.com/office/powerpoint/2010/main" val="861924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91323-879E-4F01-AA77-CCD9D653F2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414FEE-96BC-4E53-85D2-000735CC0E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B138B7-893B-4A41-947C-E64500C884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B341E2-55FD-4732-8063-77296E6A786E}"/>
              </a:ext>
            </a:extLst>
          </p:cNvPr>
          <p:cNvSpPr>
            <a:spLocks noGrp="1"/>
          </p:cNvSpPr>
          <p:nvPr>
            <p:ph type="dt" sz="half" idx="10"/>
          </p:nvPr>
        </p:nvSpPr>
        <p:spPr/>
        <p:txBody>
          <a:bodyPr/>
          <a:lstStyle/>
          <a:p>
            <a:fld id="{BD7D8671-E1CE-406F-8365-E6C74DC77FCC}" type="datetimeFigureOut">
              <a:rPr lang="en-US" smtClean="0"/>
              <a:t>8/29/2019</a:t>
            </a:fld>
            <a:endParaRPr lang="en-US"/>
          </a:p>
        </p:txBody>
      </p:sp>
      <p:sp>
        <p:nvSpPr>
          <p:cNvPr id="6" name="Footer Placeholder 5">
            <a:extLst>
              <a:ext uri="{FF2B5EF4-FFF2-40B4-BE49-F238E27FC236}">
                <a16:creationId xmlns:a16="http://schemas.microsoft.com/office/drawing/2014/main" id="{D171664D-4542-4ED2-BF62-69370D4C4B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A93AFA-1356-47EB-AE07-79FBA1A2EF62}"/>
              </a:ext>
            </a:extLst>
          </p:cNvPr>
          <p:cNvSpPr>
            <a:spLocks noGrp="1"/>
          </p:cNvSpPr>
          <p:nvPr>
            <p:ph type="sldNum" sz="quarter" idx="12"/>
          </p:nvPr>
        </p:nvSpPr>
        <p:spPr/>
        <p:txBody>
          <a:bodyPr/>
          <a:lstStyle/>
          <a:p>
            <a:fld id="{6E8B55E7-93DA-4402-8BEC-1A9C7B3C0244}" type="slidenum">
              <a:rPr lang="en-US" smtClean="0"/>
              <a:t>‹#›</a:t>
            </a:fld>
            <a:endParaRPr lang="en-US"/>
          </a:p>
        </p:txBody>
      </p:sp>
    </p:spTree>
    <p:extLst>
      <p:ext uri="{BB962C8B-B14F-4D97-AF65-F5344CB8AC3E}">
        <p14:creationId xmlns:p14="http://schemas.microsoft.com/office/powerpoint/2010/main" val="4132948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65E95-F857-4D18-A7D1-C8BD682224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D5A741-F57B-4DF1-8754-7E0ECF154A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D11814-C551-47AD-B865-72BED9B024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4EE592-5315-4A1D-8CAB-E8980CCD8D12}"/>
              </a:ext>
            </a:extLst>
          </p:cNvPr>
          <p:cNvSpPr>
            <a:spLocks noGrp="1"/>
          </p:cNvSpPr>
          <p:nvPr>
            <p:ph type="dt" sz="half" idx="10"/>
          </p:nvPr>
        </p:nvSpPr>
        <p:spPr/>
        <p:txBody>
          <a:bodyPr/>
          <a:lstStyle/>
          <a:p>
            <a:fld id="{BD7D8671-E1CE-406F-8365-E6C74DC77FCC}" type="datetimeFigureOut">
              <a:rPr lang="en-US" smtClean="0"/>
              <a:t>8/29/2019</a:t>
            </a:fld>
            <a:endParaRPr lang="en-US"/>
          </a:p>
        </p:txBody>
      </p:sp>
      <p:sp>
        <p:nvSpPr>
          <p:cNvPr id="6" name="Footer Placeholder 5">
            <a:extLst>
              <a:ext uri="{FF2B5EF4-FFF2-40B4-BE49-F238E27FC236}">
                <a16:creationId xmlns:a16="http://schemas.microsoft.com/office/drawing/2014/main" id="{3844F54F-A88B-4531-87A2-162E8ED713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7A37BF-BECA-4AC6-A907-B86FA10870E4}"/>
              </a:ext>
            </a:extLst>
          </p:cNvPr>
          <p:cNvSpPr>
            <a:spLocks noGrp="1"/>
          </p:cNvSpPr>
          <p:nvPr>
            <p:ph type="sldNum" sz="quarter" idx="12"/>
          </p:nvPr>
        </p:nvSpPr>
        <p:spPr/>
        <p:txBody>
          <a:bodyPr/>
          <a:lstStyle/>
          <a:p>
            <a:fld id="{6E8B55E7-93DA-4402-8BEC-1A9C7B3C0244}" type="slidenum">
              <a:rPr lang="en-US" smtClean="0"/>
              <a:t>‹#›</a:t>
            </a:fld>
            <a:endParaRPr lang="en-US"/>
          </a:p>
        </p:txBody>
      </p:sp>
    </p:spTree>
    <p:extLst>
      <p:ext uri="{BB962C8B-B14F-4D97-AF65-F5344CB8AC3E}">
        <p14:creationId xmlns:p14="http://schemas.microsoft.com/office/powerpoint/2010/main" val="3271490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825839-DDC3-4EE8-839F-116687B47B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3F252E-E912-49FD-9271-6E4E21FEEE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6F45A7-528B-43C1-930A-E0785745ED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7D8671-E1CE-406F-8365-E6C74DC77FCC}" type="datetimeFigureOut">
              <a:rPr lang="en-US" smtClean="0"/>
              <a:t>8/29/2019</a:t>
            </a:fld>
            <a:endParaRPr lang="en-US"/>
          </a:p>
        </p:txBody>
      </p:sp>
      <p:sp>
        <p:nvSpPr>
          <p:cNvPr id="5" name="Footer Placeholder 4">
            <a:extLst>
              <a:ext uri="{FF2B5EF4-FFF2-40B4-BE49-F238E27FC236}">
                <a16:creationId xmlns:a16="http://schemas.microsoft.com/office/drawing/2014/main" id="{A297BEF0-B308-487B-A9C6-9F4DD9F891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F977AB-83CB-4893-B1A4-045BA11352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8B55E7-93DA-4402-8BEC-1A9C7B3C0244}" type="slidenum">
              <a:rPr lang="en-US" smtClean="0"/>
              <a:t>‹#›</a:t>
            </a:fld>
            <a:endParaRPr lang="en-US"/>
          </a:p>
        </p:txBody>
      </p:sp>
    </p:spTree>
    <p:extLst>
      <p:ext uri="{BB962C8B-B14F-4D97-AF65-F5344CB8AC3E}">
        <p14:creationId xmlns:p14="http://schemas.microsoft.com/office/powerpoint/2010/main" val="1659142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EEAA5-1A7C-4C87-AB5F-E790EC041D2C}"/>
              </a:ext>
            </a:extLst>
          </p:cNvPr>
          <p:cNvSpPr>
            <a:spLocks noGrp="1"/>
          </p:cNvSpPr>
          <p:nvPr>
            <p:ph type="title"/>
          </p:nvPr>
        </p:nvSpPr>
        <p:spPr/>
        <p:txBody>
          <a:bodyPr/>
          <a:lstStyle/>
          <a:p>
            <a:r>
              <a:rPr lang="en-US" dirty="0"/>
              <a:t>Pair Analysis</a:t>
            </a:r>
          </a:p>
        </p:txBody>
      </p:sp>
      <p:pic>
        <p:nvPicPr>
          <p:cNvPr id="6" name="Content Placeholder 5">
            <a:extLst>
              <a:ext uri="{FF2B5EF4-FFF2-40B4-BE49-F238E27FC236}">
                <a16:creationId xmlns:a16="http://schemas.microsoft.com/office/drawing/2014/main" id="{8F9276E5-59AD-4C01-87AA-122FA01CEA0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482602" y="1123949"/>
            <a:ext cx="7287630" cy="5465723"/>
          </a:xfrm>
        </p:spPr>
      </p:pic>
      <p:sp>
        <p:nvSpPr>
          <p:cNvPr id="4" name="Content Placeholder 3">
            <a:extLst>
              <a:ext uri="{FF2B5EF4-FFF2-40B4-BE49-F238E27FC236}">
                <a16:creationId xmlns:a16="http://schemas.microsoft.com/office/drawing/2014/main" id="{D30D71EB-54D3-4135-9E4D-8243A40E5A86}"/>
              </a:ext>
            </a:extLst>
          </p:cNvPr>
          <p:cNvSpPr>
            <a:spLocks noGrp="1"/>
          </p:cNvSpPr>
          <p:nvPr>
            <p:ph sz="half" idx="2"/>
          </p:nvPr>
        </p:nvSpPr>
        <p:spPr>
          <a:xfrm>
            <a:off x="6933460" y="1825625"/>
            <a:ext cx="4420340" cy="4351338"/>
          </a:xfrm>
        </p:spPr>
        <p:txBody>
          <a:bodyPr>
            <a:normAutofit/>
          </a:bodyPr>
          <a:lstStyle/>
          <a:p>
            <a:pPr marL="0" indent="0">
              <a:buNone/>
            </a:pPr>
            <a:r>
              <a:rPr lang="en-US" sz="1800" dirty="0"/>
              <a:t>The Pair number is the number of different type of nearest neighbor for each atom (A-B).</a:t>
            </a:r>
          </a:p>
          <a:p>
            <a:pPr marL="0" indent="0">
              <a:buNone/>
            </a:pPr>
            <a:r>
              <a:rPr lang="en-US" sz="1800" dirty="0"/>
              <a:t>By analyzing this simple parameter it is easy to get a first classification for the different fault type in the L1</a:t>
            </a:r>
            <a:r>
              <a:rPr lang="en-US" sz="1800" baseline="-25000" dirty="0"/>
              <a:t>2</a:t>
            </a:r>
            <a:r>
              <a:rPr lang="en-US" sz="1800" dirty="0"/>
              <a:t> system.</a:t>
            </a:r>
          </a:p>
          <a:p>
            <a:pPr marL="0" indent="0">
              <a:buNone/>
            </a:pPr>
            <a:endParaRPr lang="en-US" sz="1800" dirty="0"/>
          </a:p>
          <a:p>
            <a:pPr marL="0" indent="0">
              <a:buNone/>
            </a:pPr>
            <a:endParaRPr lang="en-US" sz="1800" dirty="0"/>
          </a:p>
        </p:txBody>
      </p:sp>
      <p:sp>
        <p:nvSpPr>
          <p:cNvPr id="7" name="TextBox 6">
            <a:extLst>
              <a:ext uri="{FF2B5EF4-FFF2-40B4-BE49-F238E27FC236}">
                <a16:creationId xmlns:a16="http://schemas.microsoft.com/office/drawing/2014/main" id="{D89879B2-3C38-4D14-B4C6-2477786A6278}"/>
              </a:ext>
            </a:extLst>
          </p:cNvPr>
          <p:cNvSpPr txBox="1"/>
          <p:nvPr/>
        </p:nvSpPr>
        <p:spPr>
          <a:xfrm>
            <a:off x="4689956" y="4316758"/>
            <a:ext cx="876341" cy="523220"/>
          </a:xfrm>
          <a:prstGeom prst="rect">
            <a:avLst/>
          </a:prstGeom>
          <a:noFill/>
        </p:spPr>
        <p:txBody>
          <a:bodyPr wrap="square" rtlCol="0">
            <a:spAutoFit/>
          </a:bodyPr>
          <a:lstStyle/>
          <a:p>
            <a:r>
              <a:rPr lang="en-US" sz="2800" b="1" dirty="0">
                <a:ln w="9525">
                  <a:solidFill>
                    <a:schemeClr val="bg1"/>
                  </a:solidFill>
                  <a:prstDash val="solid"/>
                </a:ln>
                <a:effectLst>
                  <a:outerShdw blurRad="12700" dist="38100" dir="2700000" algn="tl" rotWithShape="0">
                    <a:schemeClr val="bg1">
                      <a:lumMod val="50000"/>
                    </a:schemeClr>
                  </a:outerShdw>
                </a:effectLst>
              </a:rPr>
              <a:t>CSF</a:t>
            </a:r>
          </a:p>
        </p:txBody>
      </p:sp>
      <p:sp>
        <p:nvSpPr>
          <p:cNvPr id="8" name="TextBox 7">
            <a:extLst>
              <a:ext uri="{FF2B5EF4-FFF2-40B4-BE49-F238E27FC236}">
                <a16:creationId xmlns:a16="http://schemas.microsoft.com/office/drawing/2014/main" id="{87803815-1A6A-40B9-BD33-672EBD0A877D}"/>
              </a:ext>
            </a:extLst>
          </p:cNvPr>
          <p:cNvSpPr txBox="1"/>
          <p:nvPr/>
        </p:nvSpPr>
        <p:spPr>
          <a:xfrm>
            <a:off x="3813615" y="4055148"/>
            <a:ext cx="876341" cy="523220"/>
          </a:xfrm>
          <a:prstGeom prst="rect">
            <a:avLst/>
          </a:prstGeom>
          <a:noFill/>
        </p:spPr>
        <p:txBody>
          <a:bodyPr wrap="square" rtlCol="0">
            <a:spAutoFit/>
          </a:bodyPr>
          <a:lstStyle/>
          <a:p>
            <a:r>
              <a:rPr lang="en-US" sz="2800" b="1" dirty="0">
                <a:ln w="9525">
                  <a:solidFill>
                    <a:schemeClr val="bg1"/>
                  </a:solidFill>
                  <a:prstDash val="solid"/>
                </a:ln>
                <a:effectLst>
                  <a:outerShdw blurRad="12700" dist="38100" dir="2700000" algn="tl" rotWithShape="0">
                    <a:schemeClr val="bg1">
                      <a:lumMod val="50000"/>
                    </a:schemeClr>
                  </a:outerShdw>
                </a:effectLst>
              </a:rPr>
              <a:t>APB</a:t>
            </a:r>
          </a:p>
        </p:txBody>
      </p:sp>
      <p:sp>
        <p:nvSpPr>
          <p:cNvPr id="9" name="TextBox 8">
            <a:extLst>
              <a:ext uri="{FF2B5EF4-FFF2-40B4-BE49-F238E27FC236}">
                <a16:creationId xmlns:a16="http://schemas.microsoft.com/office/drawing/2014/main" id="{405AA707-796A-46C3-AC5D-A5308DABA676}"/>
              </a:ext>
            </a:extLst>
          </p:cNvPr>
          <p:cNvSpPr txBox="1"/>
          <p:nvPr/>
        </p:nvSpPr>
        <p:spPr>
          <a:xfrm>
            <a:off x="2800666" y="3739684"/>
            <a:ext cx="876341" cy="523220"/>
          </a:xfrm>
          <a:prstGeom prst="rect">
            <a:avLst/>
          </a:prstGeom>
          <a:noFill/>
        </p:spPr>
        <p:txBody>
          <a:bodyPr wrap="square" rtlCol="0">
            <a:spAutoFit/>
          </a:bodyPr>
          <a:lstStyle/>
          <a:p>
            <a:r>
              <a:rPr lang="en-US" sz="2800" b="1" dirty="0">
                <a:ln w="9525">
                  <a:solidFill>
                    <a:schemeClr val="bg1"/>
                  </a:solidFill>
                  <a:prstDash val="solid"/>
                </a:ln>
                <a:effectLst>
                  <a:outerShdw blurRad="12700" dist="38100" dir="2700000" algn="tl" rotWithShape="0">
                    <a:schemeClr val="bg1">
                      <a:lumMod val="50000"/>
                    </a:schemeClr>
                  </a:outerShdw>
                </a:effectLst>
              </a:rPr>
              <a:t>APB</a:t>
            </a:r>
          </a:p>
        </p:txBody>
      </p:sp>
      <p:sp>
        <p:nvSpPr>
          <p:cNvPr id="10" name="TextBox 9">
            <a:extLst>
              <a:ext uri="{FF2B5EF4-FFF2-40B4-BE49-F238E27FC236}">
                <a16:creationId xmlns:a16="http://schemas.microsoft.com/office/drawing/2014/main" id="{49EDF9DC-F590-44DC-AE1E-453112C28D88}"/>
              </a:ext>
            </a:extLst>
          </p:cNvPr>
          <p:cNvSpPr txBox="1"/>
          <p:nvPr/>
        </p:nvSpPr>
        <p:spPr>
          <a:xfrm>
            <a:off x="6601203" y="5097123"/>
            <a:ext cx="3817398" cy="923330"/>
          </a:xfrm>
          <a:prstGeom prst="rect">
            <a:avLst/>
          </a:prstGeom>
          <a:noFill/>
        </p:spPr>
        <p:txBody>
          <a:bodyPr wrap="square" rtlCol="0">
            <a:spAutoFit/>
          </a:bodyPr>
          <a:lstStyle/>
          <a:p>
            <a:r>
              <a:rPr lang="en-US" dirty="0"/>
              <a:t>In this image the atoms with the pair number of 4 (Ni) and 12 (Fe) and general structure of FCC were deleted.</a:t>
            </a:r>
          </a:p>
        </p:txBody>
      </p:sp>
    </p:spTree>
    <p:extLst>
      <p:ext uri="{BB962C8B-B14F-4D97-AF65-F5344CB8AC3E}">
        <p14:creationId xmlns:p14="http://schemas.microsoft.com/office/powerpoint/2010/main" val="2168101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EEAA5-1A7C-4C87-AB5F-E790EC041D2C}"/>
              </a:ext>
            </a:extLst>
          </p:cNvPr>
          <p:cNvSpPr>
            <a:spLocks noGrp="1"/>
          </p:cNvSpPr>
          <p:nvPr>
            <p:ph type="title"/>
          </p:nvPr>
        </p:nvSpPr>
        <p:spPr/>
        <p:txBody>
          <a:bodyPr/>
          <a:lstStyle/>
          <a:p>
            <a:r>
              <a:rPr lang="en-US" dirty="0"/>
              <a:t>Pair Analysis</a:t>
            </a:r>
          </a:p>
        </p:txBody>
      </p:sp>
      <p:pic>
        <p:nvPicPr>
          <p:cNvPr id="6" name="Content Placeholder 5">
            <a:extLst>
              <a:ext uri="{FF2B5EF4-FFF2-40B4-BE49-F238E27FC236}">
                <a16:creationId xmlns:a16="http://schemas.microsoft.com/office/drawing/2014/main" id="{8F9276E5-59AD-4C01-87AA-122FA01CEA0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169800" y="1392278"/>
            <a:ext cx="7287630" cy="5465722"/>
          </a:xfrm>
        </p:spPr>
      </p:pic>
      <p:sp>
        <p:nvSpPr>
          <p:cNvPr id="4" name="Content Placeholder 3">
            <a:extLst>
              <a:ext uri="{FF2B5EF4-FFF2-40B4-BE49-F238E27FC236}">
                <a16:creationId xmlns:a16="http://schemas.microsoft.com/office/drawing/2014/main" id="{D30D71EB-54D3-4135-9E4D-8243A40E5A86}"/>
              </a:ext>
            </a:extLst>
          </p:cNvPr>
          <p:cNvSpPr>
            <a:spLocks noGrp="1"/>
          </p:cNvSpPr>
          <p:nvPr>
            <p:ph sz="half" idx="2"/>
          </p:nvPr>
        </p:nvSpPr>
        <p:spPr>
          <a:xfrm>
            <a:off x="6933460" y="1825625"/>
            <a:ext cx="4420340" cy="4351338"/>
          </a:xfrm>
        </p:spPr>
        <p:txBody>
          <a:bodyPr>
            <a:normAutofit/>
          </a:bodyPr>
          <a:lstStyle/>
          <a:p>
            <a:pPr marL="0" indent="0">
              <a:buNone/>
            </a:pPr>
            <a:r>
              <a:rPr lang="en-US" sz="2400" dirty="0"/>
              <a:t>By color counting according to the pair parameter we can see that for each fault there is a different patterns</a:t>
            </a:r>
          </a:p>
          <a:p>
            <a:pPr marL="0" indent="0">
              <a:buNone/>
            </a:pPr>
            <a:endParaRPr lang="en-US" sz="1800" dirty="0"/>
          </a:p>
          <a:p>
            <a:pPr marL="0" indent="0">
              <a:buNone/>
            </a:pPr>
            <a:endParaRPr lang="en-US" sz="1800" dirty="0"/>
          </a:p>
        </p:txBody>
      </p:sp>
      <p:sp>
        <p:nvSpPr>
          <p:cNvPr id="7" name="TextBox 6">
            <a:extLst>
              <a:ext uri="{FF2B5EF4-FFF2-40B4-BE49-F238E27FC236}">
                <a16:creationId xmlns:a16="http://schemas.microsoft.com/office/drawing/2014/main" id="{D89879B2-3C38-4D14-B4C6-2477786A6278}"/>
              </a:ext>
            </a:extLst>
          </p:cNvPr>
          <p:cNvSpPr txBox="1"/>
          <p:nvPr/>
        </p:nvSpPr>
        <p:spPr>
          <a:xfrm>
            <a:off x="4689956" y="4316758"/>
            <a:ext cx="876341" cy="523220"/>
          </a:xfrm>
          <a:prstGeom prst="rect">
            <a:avLst/>
          </a:prstGeom>
          <a:noFill/>
        </p:spPr>
        <p:txBody>
          <a:bodyPr wrap="square" rtlCol="0">
            <a:spAutoFit/>
          </a:bodyPr>
          <a:lstStyle/>
          <a:p>
            <a:r>
              <a:rPr lang="en-US" sz="2800" b="1" dirty="0">
                <a:ln w="9525">
                  <a:solidFill>
                    <a:schemeClr val="bg1"/>
                  </a:solidFill>
                  <a:prstDash val="solid"/>
                </a:ln>
                <a:effectLst>
                  <a:outerShdw blurRad="12700" dist="38100" dir="2700000" algn="tl" rotWithShape="0">
                    <a:schemeClr val="bg1">
                      <a:lumMod val="50000"/>
                    </a:schemeClr>
                  </a:outerShdw>
                </a:effectLst>
              </a:rPr>
              <a:t>CSF</a:t>
            </a:r>
          </a:p>
        </p:txBody>
      </p:sp>
      <p:sp>
        <p:nvSpPr>
          <p:cNvPr id="8" name="TextBox 7">
            <a:extLst>
              <a:ext uri="{FF2B5EF4-FFF2-40B4-BE49-F238E27FC236}">
                <a16:creationId xmlns:a16="http://schemas.microsoft.com/office/drawing/2014/main" id="{87803815-1A6A-40B9-BD33-672EBD0A877D}"/>
              </a:ext>
            </a:extLst>
          </p:cNvPr>
          <p:cNvSpPr txBox="1"/>
          <p:nvPr/>
        </p:nvSpPr>
        <p:spPr>
          <a:xfrm>
            <a:off x="3813615" y="4055148"/>
            <a:ext cx="876341" cy="523220"/>
          </a:xfrm>
          <a:prstGeom prst="rect">
            <a:avLst/>
          </a:prstGeom>
          <a:noFill/>
        </p:spPr>
        <p:txBody>
          <a:bodyPr wrap="square" rtlCol="0">
            <a:spAutoFit/>
          </a:bodyPr>
          <a:lstStyle/>
          <a:p>
            <a:r>
              <a:rPr lang="en-US" sz="2800" b="1" dirty="0">
                <a:ln w="9525">
                  <a:solidFill>
                    <a:schemeClr val="bg1"/>
                  </a:solidFill>
                  <a:prstDash val="solid"/>
                </a:ln>
                <a:effectLst>
                  <a:outerShdw blurRad="12700" dist="38100" dir="2700000" algn="tl" rotWithShape="0">
                    <a:schemeClr val="bg1">
                      <a:lumMod val="50000"/>
                    </a:schemeClr>
                  </a:outerShdw>
                </a:effectLst>
              </a:rPr>
              <a:t>APB</a:t>
            </a:r>
          </a:p>
        </p:txBody>
      </p:sp>
      <p:sp>
        <p:nvSpPr>
          <p:cNvPr id="9" name="TextBox 8">
            <a:extLst>
              <a:ext uri="{FF2B5EF4-FFF2-40B4-BE49-F238E27FC236}">
                <a16:creationId xmlns:a16="http://schemas.microsoft.com/office/drawing/2014/main" id="{405AA707-796A-46C3-AC5D-A5308DABA676}"/>
              </a:ext>
            </a:extLst>
          </p:cNvPr>
          <p:cNvSpPr txBox="1"/>
          <p:nvPr/>
        </p:nvSpPr>
        <p:spPr>
          <a:xfrm>
            <a:off x="2800666" y="3739684"/>
            <a:ext cx="876341" cy="523220"/>
          </a:xfrm>
          <a:prstGeom prst="rect">
            <a:avLst/>
          </a:prstGeom>
          <a:noFill/>
        </p:spPr>
        <p:txBody>
          <a:bodyPr wrap="square" rtlCol="0">
            <a:spAutoFit/>
          </a:bodyPr>
          <a:lstStyle/>
          <a:p>
            <a:r>
              <a:rPr lang="en-US" sz="2800" b="1" dirty="0">
                <a:ln w="9525">
                  <a:solidFill>
                    <a:schemeClr val="bg1"/>
                  </a:solidFill>
                  <a:prstDash val="solid"/>
                </a:ln>
                <a:effectLst>
                  <a:outerShdw blurRad="12700" dist="38100" dir="2700000" algn="tl" rotWithShape="0">
                    <a:schemeClr val="bg1">
                      <a:lumMod val="50000"/>
                    </a:schemeClr>
                  </a:outerShdw>
                </a:effectLst>
              </a:rPr>
              <a:t>SISF</a:t>
            </a:r>
          </a:p>
        </p:txBody>
      </p:sp>
    </p:spTree>
    <p:extLst>
      <p:ext uri="{BB962C8B-B14F-4D97-AF65-F5344CB8AC3E}">
        <p14:creationId xmlns:p14="http://schemas.microsoft.com/office/powerpoint/2010/main" val="3128419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EEAA5-1A7C-4C87-AB5F-E790EC041D2C}"/>
              </a:ext>
            </a:extLst>
          </p:cNvPr>
          <p:cNvSpPr>
            <a:spLocks noGrp="1"/>
          </p:cNvSpPr>
          <p:nvPr>
            <p:ph type="title"/>
          </p:nvPr>
        </p:nvSpPr>
        <p:spPr/>
        <p:txBody>
          <a:bodyPr/>
          <a:lstStyle/>
          <a:p>
            <a:r>
              <a:rPr lang="en-US" dirty="0"/>
              <a:t>Pair Analysis</a:t>
            </a:r>
          </a:p>
        </p:txBody>
      </p:sp>
      <p:pic>
        <p:nvPicPr>
          <p:cNvPr id="6" name="Content Placeholder 5">
            <a:extLst>
              <a:ext uri="{FF2B5EF4-FFF2-40B4-BE49-F238E27FC236}">
                <a16:creationId xmlns:a16="http://schemas.microsoft.com/office/drawing/2014/main" id="{8F9276E5-59AD-4C01-87AA-122FA01CEA0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169800" y="1392278"/>
            <a:ext cx="7287629" cy="5465722"/>
          </a:xfrm>
        </p:spPr>
      </p:pic>
      <p:sp>
        <p:nvSpPr>
          <p:cNvPr id="4" name="Content Placeholder 3">
            <a:extLst>
              <a:ext uri="{FF2B5EF4-FFF2-40B4-BE49-F238E27FC236}">
                <a16:creationId xmlns:a16="http://schemas.microsoft.com/office/drawing/2014/main" id="{D30D71EB-54D3-4135-9E4D-8243A40E5A86}"/>
              </a:ext>
            </a:extLst>
          </p:cNvPr>
          <p:cNvSpPr>
            <a:spLocks noGrp="1"/>
          </p:cNvSpPr>
          <p:nvPr>
            <p:ph sz="half" idx="2"/>
          </p:nvPr>
        </p:nvSpPr>
        <p:spPr>
          <a:xfrm>
            <a:off x="6933460" y="1825625"/>
            <a:ext cx="4420340" cy="4351338"/>
          </a:xfrm>
        </p:spPr>
        <p:txBody>
          <a:bodyPr>
            <a:normAutofit/>
          </a:bodyPr>
          <a:lstStyle/>
          <a:p>
            <a:pPr marL="0" indent="0">
              <a:buNone/>
            </a:pPr>
            <a:r>
              <a:rPr lang="en-US" sz="2000" dirty="0"/>
              <a:t>By looking on the Structure Type, the atom type, the atom pair parameter and the distribution of the pair parameter of the close neighbors we can classify the different fault in the particle.</a:t>
            </a:r>
          </a:p>
          <a:p>
            <a:pPr marL="0" indent="0">
              <a:buNone/>
            </a:pPr>
            <a:endParaRPr lang="en-US" sz="1800" dirty="0"/>
          </a:p>
          <a:p>
            <a:pPr marL="0" indent="0">
              <a:buNone/>
            </a:pPr>
            <a:endParaRPr lang="en-US" sz="1800" dirty="0"/>
          </a:p>
        </p:txBody>
      </p:sp>
      <p:sp>
        <p:nvSpPr>
          <p:cNvPr id="7" name="TextBox 6">
            <a:extLst>
              <a:ext uri="{FF2B5EF4-FFF2-40B4-BE49-F238E27FC236}">
                <a16:creationId xmlns:a16="http://schemas.microsoft.com/office/drawing/2014/main" id="{D89879B2-3C38-4D14-B4C6-2477786A6278}"/>
              </a:ext>
            </a:extLst>
          </p:cNvPr>
          <p:cNvSpPr txBox="1"/>
          <p:nvPr/>
        </p:nvSpPr>
        <p:spPr>
          <a:xfrm>
            <a:off x="4689956" y="4316758"/>
            <a:ext cx="876341" cy="523220"/>
          </a:xfrm>
          <a:prstGeom prst="rect">
            <a:avLst/>
          </a:prstGeom>
          <a:noFill/>
        </p:spPr>
        <p:txBody>
          <a:bodyPr wrap="square" rtlCol="0">
            <a:spAutoFit/>
          </a:bodyPr>
          <a:lstStyle/>
          <a:p>
            <a:r>
              <a:rPr lang="en-US" sz="2800" b="1" dirty="0">
                <a:ln w="9525">
                  <a:solidFill>
                    <a:schemeClr val="bg1"/>
                  </a:solidFill>
                  <a:prstDash val="solid"/>
                </a:ln>
                <a:effectLst>
                  <a:outerShdw blurRad="12700" dist="38100" dir="2700000" algn="tl" rotWithShape="0">
                    <a:schemeClr val="bg1">
                      <a:lumMod val="50000"/>
                    </a:schemeClr>
                  </a:outerShdw>
                </a:effectLst>
              </a:rPr>
              <a:t>CSF</a:t>
            </a:r>
          </a:p>
        </p:txBody>
      </p:sp>
      <p:sp>
        <p:nvSpPr>
          <p:cNvPr id="8" name="TextBox 7">
            <a:extLst>
              <a:ext uri="{FF2B5EF4-FFF2-40B4-BE49-F238E27FC236}">
                <a16:creationId xmlns:a16="http://schemas.microsoft.com/office/drawing/2014/main" id="{87803815-1A6A-40B9-BD33-672EBD0A877D}"/>
              </a:ext>
            </a:extLst>
          </p:cNvPr>
          <p:cNvSpPr txBox="1"/>
          <p:nvPr/>
        </p:nvSpPr>
        <p:spPr>
          <a:xfrm>
            <a:off x="3813615" y="4055148"/>
            <a:ext cx="876341" cy="523220"/>
          </a:xfrm>
          <a:prstGeom prst="rect">
            <a:avLst/>
          </a:prstGeom>
          <a:noFill/>
        </p:spPr>
        <p:txBody>
          <a:bodyPr wrap="square" rtlCol="0">
            <a:spAutoFit/>
          </a:bodyPr>
          <a:lstStyle/>
          <a:p>
            <a:r>
              <a:rPr lang="en-US" sz="2800" b="1" dirty="0">
                <a:ln w="9525">
                  <a:solidFill>
                    <a:schemeClr val="bg1"/>
                  </a:solidFill>
                  <a:prstDash val="solid"/>
                </a:ln>
                <a:effectLst>
                  <a:outerShdw blurRad="12700" dist="38100" dir="2700000" algn="tl" rotWithShape="0">
                    <a:schemeClr val="bg1">
                      <a:lumMod val="50000"/>
                    </a:schemeClr>
                  </a:outerShdw>
                </a:effectLst>
              </a:rPr>
              <a:t>APB</a:t>
            </a:r>
          </a:p>
        </p:txBody>
      </p:sp>
      <p:sp>
        <p:nvSpPr>
          <p:cNvPr id="9" name="TextBox 8">
            <a:extLst>
              <a:ext uri="{FF2B5EF4-FFF2-40B4-BE49-F238E27FC236}">
                <a16:creationId xmlns:a16="http://schemas.microsoft.com/office/drawing/2014/main" id="{405AA707-796A-46C3-AC5D-A5308DABA676}"/>
              </a:ext>
            </a:extLst>
          </p:cNvPr>
          <p:cNvSpPr txBox="1"/>
          <p:nvPr/>
        </p:nvSpPr>
        <p:spPr>
          <a:xfrm>
            <a:off x="2800666" y="3739684"/>
            <a:ext cx="876341" cy="523220"/>
          </a:xfrm>
          <a:prstGeom prst="rect">
            <a:avLst/>
          </a:prstGeom>
          <a:noFill/>
        </p:spPr>
        <p:txBody>
          <a:bodyPr wrap="square" rtlCol="0">
            <a:spAutoFit/>
          </a:bodyPr>
          <a:lstStyle/>
          <a:p>
            <a:r>
              <a:rPr lang="en-US" sz="2800" b="1" dirty="0">
                <a:ln w="9525">
                  <a:solidFill>
                    <a:schemeClr val="bg1"/>
                  </a:solidFill>
                  <a:prstDash val="solid"/>
                </a:ln>
                <a:effectLst>
                  <a:outerShdw blurRad="12700" dist="38100" dir="2700000" algn="tl" rotWithShape="0">
                    <a:schemeClr val="bg1">
                      <a:lumMod val="50000"/>
                    </a:schemeClr>
                  </a:outerShdw>
                </a:effectLst>
              </a:rPr>
              <a:t>SISF</a:t>
            </a:r>
          </a:p>
        </p:txBody>
      </p:sp>
    </p:spTree>
    <p:extLst>
      <p:ext uri="{BB962C8B-B14F-4D97-AF65-F5344CB8AC3E}">
        <p14:creationId xmlns:p14="http://schemas.microsoft.com/office/powerpoint/2010/main" val="2443625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EEAA5-1A7C-4C87-AB5F-E790EC041D2C}"/>
              </a:ext>
            </a:extLst>
          </p:cNvPr>
          <p:cNvSpPr>
            <a:spLocks noGrp="1"/>
          </p:cNvSpPr>
          <p:nvPr>
            <p:ph type="title"/>
          </p:nvPr>
        </p:nvSpPr>
        <p:spPr/>
        <p:txBody>
          <a:bodyPr/>
          <a:lstStyle/>
          <a:p>
            <a:r>
              <a:rPr lang="en-US" dirty="0"/>
              <a:t>Pair Analysis</a:t>
            </a:r>
          </a:p>
        </p:txBody>
      </p:sp>
      <p:pic>
        <p:nvPicPr>
          <p:cNvPr id="6" name="Content Placeholder 5">
            <a:extLst>
              <a:ext uri="{FF2B5EF4-FFF2-40B4-BE49-F238E27FC236}">
                <a16:creationId xmlns:a16="http://schemas.microsoft.com/office/drawing/2014/main" id="{8F9276E5-59AD-4C01-87AA-122FA01CEA0C}"/>
              </a:ext>
            </a:extLst>
          </p:cNvPr>
          <p:cNvPicPr>
            <a:picLocks noGrp="1" noChangeAspect="1"/>
          </p:cNvPicPr>
          <p:nvPr>
            <p:ph sz="half" idx="1"/>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p:blipFill>
        <p:spPr>
          <a:xfrm>
            <a:off x="-2022987" y="-78484"/>
            <a:ext cx="11016066" cy="8262048"/>
          </a:xfrm>
        </p:spPr>
      </p:pic>
      <p:sp>
        <p:nvSpPr>
          <p:cNvPr id="4" name="Content Placeholder 3">
            <a:extLst>
              <a:ext uri="{FF2B5EF4-FFF2-40B4-BE49-F238E27FC236}">
                <a16:creationId xmlns:a16="http://schemas.microsoft.com/office/drawing/2014/main" id="{D30D71EB-54D3-4135-9E4D-8243A40E5A86}"/>
              </a:ext>
            </a:extLst>
          </p:cNvPr>
          <p:cNvSpPr>
            <a:spLocks noGrp="1"/>
          </p:cNvSpPr>
          <p:nvPr>
            <p:ph sz="half" idx="2"/>
          </p:nvPr>
        </p:nvSpPr>
        <p:spPr>
          <a:xfrm>
            <a:off x="6933460" y="1825625"/>
            <a:ext cx="4420340" cy="4351338"/>
          </a:xfrm>
        </p:spPr>
        <p:txBody>
          <a:bodyPr>
            <a:normAutofit/>
          </a:bodyPr>
          <a:lstStyle/>
          <a:p>
            <a:pPr marL="0" indent="0">
              <a:buNone/>
            </a:pPr>
            <a:r>
              <a:rPr lang="en-US" sz="2000" dirty="0"/>
              <a:t>“Experimental” demonstration</a:t>
            </a:r>
          </a:p>
          <a:p>
            <a:pPr marL="0" indent="0">
              <a:buNone/>
            </a:pPr>
            <a:r>
              <a:rPr lang="en-US" sz="2000" dirty="0"/>
              <a:t>Red – CSF</a:t>
            </a:r>
          </a:p>
          <a:p>
            <a:pPr marL="0" indent="0">
              <a:buNone/>
            </a:pPr>
            <a:r>
              <a:rPr lang="en-US" sz="2000" dirty="0"/>
              <a:t>Green – APB</a:t>
            </a:r>
          </a:p>
          <a:p>
            <a:pPr marL="0" indent="0">
              <a:buNone/>
            </a:pPr>
            <a:r>
              <a:rPr lang="en-US" sz="2000" dirty="0"/>
              <a:t>Yellow - SISF</a:t>
            </a:r>
          </a:p>
          <a:p>
            <a:pPr marL="0" indent="0">
              <a:buNone/>
            </a:pPr>
            <a:endParaRPr lang="en-US" sz="1800" dirty="0"/>
          </a:p>
          <a:p>
            <a:pPr marL="0" indent="0">
              <a:buNone/>
            </a:pPr>
            <a:endParaRPr lang="en-US" sz="1800" dirty="0"/>
          </a:p>
        </p:txBody>
      </p:sp>
      <p:sp>
        <p:nvSpPr>
          <p:cNvPr id="7" name="TextBox 6">
            <a:extLst>
              <a:ext uri="{FF2B5EF4-FFF2-40B4-BE49-F238E27FC236}">
                <a16:creationId xmlns:a16="http://schemas.microsoft.com/office/drawing/2014/main" id="{D89879B2-3C38-4D14-B4C6-2477786A6278}"/>
              </a:ext>
            </a:extLst>
          </p:cNvPr>
          <p:cNvSpPr txBox="1"/>
          <p:nvPr/>
        </p:nvSpPr>
        <p:spPr>
          <a:xfrm>
            <a:off x="1737802" y="4152296"/>
            <a:ext cx="876341" cy="523220"/>
          </a:xfrm>
          <a:prstGeom prst="rect">
            <a:avLst/>
          </a:prstGeom>
          <a:noFill/>
        </p:spPr>
        <p:txBody>
          <a:bodyPr wrap="square" rtlCol="0">
            <a:spAutoFit/>
          </a:bodyPr>
          <a:lstStyle/>
          <a:p>
            <a:r>
              <a:rPr lang="en-US" sz="2800" b="1" dirty="0">
                <a:ln w="9525">
                  <a:solidFill>
                    <a:schemeClr val="bg1"/>
                  </a:solidFill>
                  <a:prstDash val="solid"/>
                </a:ln>
                <a:effectLst>
                  <a:outerShdw blurRad="12700" dist="38100" dir="2700000" algn="tl" rotWithShape="0">
                    <a:schemeClr val="bg1">
                      <a:lumMod val="50000"/>
                    </a:schemeClr>
                  </a:outerShdw>
                </a:effectLst>
              </a:rPr>
              <a:t>CSF</a:t>
            </a:r>
          </a:p>
        </p:txBody>
      </p:sp>
      <p:sp>
        <p:nvSpPr>
          <p:cNvPr id="8" name="TextBox 7">
            <a:extLst>
              <a:ext uri="{FF2B5EF4-FFF2-40B4-BE49-F238E27FC236}">
                <a16:creationId xmlns:a16="http://schemas.microsoft.com/office/drawing/2014/main" id="{87803815-1A6A-40B9-BD33-672EBD0A877D}"/>
              </a:ext>
            </a:extLst>
          </p:cNvPr>
          <p:cNvSpPr txBox="1"/>
          <p:nvPr/>
        </p:nvSpPr>
        <p:spPr>
          <a:xfrm>
            <a:off x="3046875" y="4825607"/>
            <a:ext cx="876341" cy="523220"/>
          </a:xfrm>
          <a:prstGeom prst="rect">
            <a:avLst/>
          </a:prstGeom>
          <a:noFill/>
        </p:spPr>
        <p:txBody>
          <a:bodyPr wrap="square" rtlCol="0">
            <a:spAutoFit/>
          </a:bodyPr>
          <a:lstStyle/>
          <a:p>
            <a:r>
              <a:rPr lang="en-US" sz="2800" b="1" dirty="0">
                <a:ln w="9525">
                  <a:solidFill>
                    <a:schemeClr val="bg1"/>
                  </a:solidFill>
                  <a:prstDash val="solid"/>
                </a:ln>
                <a:effectLst>
                  <a:outerShdw blurRad="12700" dist="38100" dir="2700000" algn="tl" rotWithShape="0">
                    <a:schemeClr val="bg1">
                      <a:lumMod val="50000"/>
                    </a:schemeClr>
                  </a:outerShdw>
                </a:effectLst>
              </a:rPr>
              <a:t>APB</a:t>
            </a:r>
          </a:p>
        </p:txBody>
      </p:sp>
    </p:spTree>
    <p:extLst>
      <p:ext uri="{BB962C8B-B14F-4D97-AF65-F5344CB8AC3E}">
        <p14:creationId xmlns:p14="http://schemas.microsoft.com/office/powerpoint/2010/main" val="716370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099368391F397429367C906A4C6B17B" ma:contentTypeVersion="11" ma:contentTypeDescription="Create a new document." ma:contentTypeScope="" ma:versionID="b00f7dd4a014e89a5afe0e4266616293">
  <xsd:schema xmlns:xsd="http://www.w3.org/2001/XMLSchema" xmlns:xs="http://www.w3.org/2001/XMLSchema" xmlns:p="http://schemas.microsoft.com/office/2006/metadata/properties" xmlns:ns3="14018faa-3a23-45e9-86a4-d9196f6e2767" xmlns:ns4="b5743a75-b33b-4384-8542-0fcb8823dd31" targetNamespace="http://schemas.microsoft.com/office/2006/metadata/properties" ma:root="true" ma:fieldsID="abd759a80d7463a546ed785ac15dc088" ns3:_="" ns4:_="">
    <xsd:import namespace="14018faa-3a23-45e9-86a4-d9196f6e2767"/>
    <xsd:import namespace="b5743a75-b33b-4384-8542-0fcb8823dd3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Location"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018faa-3a23-45e9-86a4-d9196f6e276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5743a75-b33b-4384-8542-0fcb8823dd31"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MediaServic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809763B-BD4F-497B-9408-EA790953C9E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1A5F277-0D1E-49C5-94FC-459A4831EF0E}">
  <ds:schemaRefs>
    <ds:schemaRef ds:uri="http://schemas.microsoft.com/sharepoint/v3/contenttype/forms"/>
  </ds:schemaRefs>
</ds:datastoreItem>
</file>

<file path=customXml/itemProps3.xml><?xml version="1.0" encoding="utf-8"?>
<ds:datastoreItem xmlns:ds="http://schemas.openxmlformats.org/officeDocument/2006/customXml" ds:itemID="{2CB3D02A-0C06-4BFE-ABF3-DF2BB402DD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018faa-3a23-45e9-86a4-d9196f6e2767"/>
    <ds:schemaRef ds:uri="b5743a75-b33b-4384-8542-0fcb8823dd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35</TotalTime>
  <Words>156</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Pair Analysis</vt:lpstr>
      <vt:lpstr>Pair Analysis</vt:lpstr>
      <vt:lpstr>Pair Analysis</vt:lpstr>
      <vt:lpstr>Pair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Pair Analyses</dc:title>
  <dc:creator>Oz-Yosef Mendelsohn</dc:creator>
  <cp:lastModifiedBy>Oz-Yosef Mendelsohn</cp:lastModifiedBy>
  <cp:revision>4</cp:revision>
  <dcterms:created xsi:type="dcterms:W3CDTF">2019-08-29T13:10:48Z</dcterms:created>
  <dcterms:modified xsi:type="dcterms:W3CDTF">2019-08-29T14:05:15Z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0x0101000099368391F397429367C906A4C6B17B</vt:lpwstr>
  </property>
</Properties>
</file>