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60" r:id="rId4"/>
    <p:sldId id="265" r:id="rId5"/>
    <p:sldId id="267" r:id="rId6"/>
    <p:sldId id="268" r:id="rId7"/>
    <p:sldId id="270" r:id="rId8"/>
    <p:sldId id="272" r:id="rId9"/>
    <p:sldId id="274" r:id="rId10"/>
    <p:sldId id="279" r:id="rId11"/>
    <p:sldId id="28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B5B"/>
    <a:srgbClr val="1F9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6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9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8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71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43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9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29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3577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0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6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7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8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720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8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2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3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11A7C4-984F-4441-B75D-627CA2F23DD8}" type="datetimeFigureOut">
              <a:rPr lang="tr-TR" smtClean="0"/>
              <a:t>24.5.2016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2CB6-2ABC-4FB7-BFEB-C19E2F5A8A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923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Cafe</a:t>
            </a:r>
            <a:r>
              <a:rPr lang="tr-TR" dirty="0" smtClean="0"/>
              <a:t> &amp; </a:t>
            </a:r>
            <a:r>
              <a:rPr lang="tr-TR" dirty="0" err="1" smtClean="0"/>
              <a:t>Restaurant</a:t>
            </a:r>
            <a:r>
              <a:rPr lang="tr-TR" dirty="0" smtClean="0"/>
              <a:t> Otomasyon Sistemi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Programming For Quick &amp; Quality Services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20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131612" cy="1184159"/>
          </a:xfrm>
        </p:spPr>
        <p:txBody>
          <a:bodyPr/>
          <a:lstStyle/>
          <a:p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" y="267990"/>
            <a:ext cx="7542641" cy="63821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161360" y="704355"/>
            <a:ext cx="2660507" cy="521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2400" dirty="0" smtClean="0">
                <a:solidFill>
                  <a:srgbClr val="AC9B5B"/>
                </a:solidFill>
              </a:rPr>
              <a:t>İstatistik-Grafik</a:t>
            </a:r>
            <a:endParaRPr lang="tr-TR" sz="2400" dirty="0">
              <a:solidFill>
                <a:srgbClr val="AC9B5B"/>
              </a:solidFill>
            </a:endParaRPr>
          </a:p>
        </p:txBody>
      </p:sp>
      <p:sp>
        <p:nvSpPr>
          <p:cNvPr id="9" name="Metin Yer Tutucusu 2"/>
          <p:cNvSpPr txBox="1">
            <a:spLocks/>
          </p:cNvSpPr>
          <p:nvPr/>
        </p:nvSpPr>
        <p:spPr>
          <a:xfrm>
            <a:off x="8161360" y="1328189"/>
            <a:ext cx="3401063" cy="2895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Seçilen tarihler arası kategoriye göre ürün grafikleri çizdirilebilir, ürün adı ve miktar takip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‘Tüm Ürünler’ butonu ile pasta grafik ekranı ile kategorilerin satış miktarı incelenebilir.</a:t>
            </a:r>
          </a:p>
        </p:txBody>
      </p:sp>
    </p:spTree>
    <p:extLst>
      <p:ext uri="{BB962C8B-B14F-4D97-AF65-F5344CB8AC3E}">
        <p14:creationId xmlns:p14="http://schemas.microsoft.com/office/powerpoint/2010/main" val="5550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8540" y="748834"/>
            <a:ext cx="2364116" cy="495547"/>
          </a:xfrm>
        </p:spPr>
        <p:txBody>
          <a:bodyPr/>
          <a:lstStyle/>
          <a:p>
            <a:r>
              <a:rPr lang="tr-TR" sz="2400" dirty="0"/>
              <a:t>İstatistik- Satış 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7" y="200671"/>
            <a:ext cx="7601135" cy="6338674"/>
          </a:xfrm>
        </p:spPr>
      </p:pic>
      <p:sp>
        <p:nvSpPr>
          <p:cNvPr id="7" name="Metin Yer Tutucusu 2"/>
          <p:cNvSpPr txBox="1">
            <a:spLocks/>
          </p:cNvSpPr>
          <p:nvPr/>
        </p:nvSpPr>
        <p:spPr>
          <a:xfrm>
            <a:off x="8161360" y="1328189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Seçilen tarihler arası bütün satışlar tablodaki detaylara göre sıralanabilir.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Filtreleme ile detaylı satış </a:t>
            </a:r>
            <a:r>
              <a:rPr lang="tr-TR" smtClean="0"/>
              <a:t>incelemesi yapılabilir.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63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613" y="643786"/>
            <a:ext cx="9404723" cy="1400530"/>
          </a:xfrm>
        </p:spPr>
        <p:txBody>
          <a:bodyPr/>
          <a:lstStyle/>
          <a:p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/>
            </a:r>
            <a:br>
              <a:rPr lang="tr-TR" sz="2000" dirty="0" smtClean="0"/>
            </a:br>
            <a:endParaRPr lang="tr-TR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8" y="643786"/>
            <a:ext cx="6495471" cy="5214514"/>
          </a:xfrm>
        </p:spPr>
      </p:pic>
      <p:sp>
        <p:nvSpPr>
          <p:cNvPr id="5" name="Rectangle 4"/>
          <p:cNvSpPr/>
          <p:nvPr/>
        </p:nvSpPr>
        <p:spPr>
          <a:xfrm>
            <a:off x="6918673" y="1605425"/>
            <a:ext cx="5132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Masalar : </a:t>
            </a:r>
            <a:r>
              <a:rPr lang="tr-TR" i="1" dirty="0">
                <a:ea typeface="+mj-ea"/>
                <a:cs typeface="+mj-cs"/>
              </a:rPr>
              <a:t>Siparis Alma, Masa Açma-Kapama ve Aktarma İşlemleri ve Tahsilat </a:t>
            </a:r>
            <a:r>
              <a:rPr lang="tr-TR" i="1" dirty="0" smtClean="0">
                <a:ea typeface="+mj-ea"/>
                <a:cs typeface="+mj-cs"/>
              </a:rPr>
              <a:t>İşlemleri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Urunler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ea typeface="+mj-ea"/>
                <a:cs typeface="+mj-cs"/>
              </a:rPr>
              <a:t>Yeni </a:t>
            </a:r>
            <a:r>
              <a:rPr lang="tr-TR" i="1" dirty="0" smtClean="0">
                <a:ea typeface="+mj-ea"/>
                <a:cs typeface="+mj-cs"/>
              </a:rPr>
              <a:t>Ürün </a:t>
            </a:r>
            <a:r>
              <a:rPr lang="tr-TR" i="1" dirty="0">
                <a:ea typeface="+mj-ea"/>
                <a:cs typeface="+mj-cs"/>
              </a:rPr>
              <a:t>Girişi </a:t>
            </a:r>
            <a:r>
              <a:rPr lang="tr-TR" i="1" dirty="0" smtClean="0">
                <a:ea typeface="+mj-ea"/>
                <a:cs typeface="+mj-cs"/>
              </a:rPr>
              <a:t>,Ürün </a:t>
            </a:r>
            <a:r>
              <a:rPr lang="tr-TR" i="1" dirty="0">
                <a:ea typeface="+mj-ea"/>
                <a:cs typeface="+mj-cs"/>
              </a:rPr>
              <a:t>Alım İşlemleri ve Stok </a:t>
            </a:r>
            <a:r>
              <a:rPr lang="tr-TR" i="1" dirty="0" smtClean="0">
                <a:ea typeface="+mj-ea"/>
                <a:cs typeface="+mj-cs"/>
              </a:rPr>
              <a:t>Takibi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Personel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ea typeface="+mj-ea"/>
                <a:cs typeface="+mj-cs"/>
              </a:rPr>
              <a:t>Personel Ekleme –Düzenleme ve Silme </a:t>
            </a:r>
            <a:r>
              <a:rPr lang="tr-TR" i="1" dirty="0" smtClean="0">
                <a:ea typeface="+mj-ea"/>
                <a:cs typeface="+mj-cs"/>
              </a:rPr>
              <a:t>İşlemleri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Kasa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ea typeface="+mj-ea"/>
                <a:cs typeface="+mj-cs"/>
              </a:rPr>
              <a:t>Günlük, Aylık veya Yıllık </a:t>
            </a:r>
            <a:r>
              <a:rPr lang="tr-TR" i="1" dirty="0" smtClean="0">
                <a:ea typeface="+mj-ea"/>
                <a:cs typeface="+mj-cs"/>
              </a:rPr>
              <a:t>Gelir-Gider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Rapor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ea typeface="+mj-ea"/>
                <a:cs typeface="+mj-cs"/>
              </a:rPr>
              <a:t>GünSonu </a:t>
            </a:r>
            <a:r>
              <a:rPr lang="tr-TR" i="1" dirty="0" smtClean="0">
                <a:ea typeface="+mj-ea"/>
                <a:cs typeface="+mj-cs"/>
              </a:rPr>
              <a:t>Raporu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  <a:ea typeface="+mj-ea"/>
                <a:cs typeface="+mj-cs"/>
              </a:rPr>
              <a:t>İstatistik </a:t>
            </a:r>
            <a:r>
              <a:rPr lang="tr-TR" b="1" dirty="0">
                <a:solidFill>
                  <a:srgbClr val="FF0000"/>
                </a:solidFill>
                <a:ea typeface="+mj-ea"/>
                <a:cs typeface="+mj-cs"/>
              </a:rPr>
              <a:t>: </a:t>
            </a:r>
            <a:r>
              <a:rPr lang="tr-TR" i="1" dirty="0">
                <a:ea typeface="+mj-ea"/>
                <a:cs typeface="+mj-cs"/>
              </a:rPr>
              <a:t>Grafikler  Satış Tabloları ve Personel Satış İzleme </a:t>
            </a:r>
            <a:r>
              <a:rPr lang="tr-TR" dirty="0">
                <a:solidFill>
                  <a:srgbClr val="FF0000"/>
                </a:solidFill>
                <a:ea typeface="+mj-ea"/>
                <a:cs typeface="+mj-cs"/>
              </a:rPr>
              <a:t/>
            </a:r>
            <a:br>
              <a:rPr lang="tr-TR" dirty="0">
                <a:solidFill>
                  <a:srgbClr val="FF0000"/>
                </a:solidFill>
                <a:ea typeface="+mj-ea"/>
                <a:cs typeface="+mj-cs"/>
              </a:rPr>
            </a:br>
            <a:r>
              <a:rPr lang="tr-TR" dirty="0">
                <a:solidFill>
                  <a:srgbClr val="E5C243"/>
                </a:solidFill>
                <a:ea typeface="+mj-ea"/>
                <a:cs typeface="+mj-cs"/>
              </a:rPr>
              <a:t/>
            </a:r>
            <a:br>
              <a:rPr lang="tr-TR" dirty="0">
                <a:solidFill>
                  <a:srgbClr val="E5C243"/>
                </a:solidFill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04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481" y="601217"/>
            <a:ext cx="3401064" cy="611908"/>
          </a:xfrm>
        </p:spPr>
        <p:txBody>
          <a:bodyPr/>
          <a:lstStyle/>
          <a:p>
            <a:r>
              <a:rPr lang="tr-TR" sz="2400" dirty="0" smtClean="0"/>
              <a:t>Yeni Urun Ekleme 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" y="240999"/>
            <a:ext cx="7277969" cy="6007401"/>
          </a:xfrm>
        </p:spPr>
      </p:pic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>
          <a:xfrm>
            <a:off x="7546517" y="1422401"/>
            <a:ext cx="4082065" cy="44546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Ad, Stok, Kritik seviye, Satış </a:t>
            </a:r>
            <a:r>
              <a:rPr lang="tr-TR" sz="2000" dirty="0"/>
              <a:t>f</a:t>
            </a:r>
            <a:r>
              <a:rPr lang="tr-TR" sz="2000" dirty="0" smtClean="0"/>
              <a:t>iyatı, Açıklama girerek yeni ürün ekleme yapılabilir.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Önceden eklenmiş ürünler üstünde değişiklik yapılabilir.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Eklenmiş olan tüm ürünler tablo üzerinden kontrol edilebilir.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753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936" y="720870"/>
            <a:ext cx="3401064" cy="439383"/>
          </a:xfrm>
        </p:spPr>
        <p:txBody>
          <a:bodyPr/>
          <a:lstStyle/>
          <a:p>
            <a:r>
              <a:rPr lang="tr-TR" sz="2400" dirty="0" smtClean="0"/>
              <a:t>Stok Takip</a:t>
            </a:r>
            <a:endParaRPr lang="tr-TR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6" y="201323"/>
            <a:ext cx="7629580" cy="6070167"/>
          </a:xfrm>
        </p:spPr>
      </p:pic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>
          <a:xfrm>
            <a:off x="8161360" y="1328189"/>
            <a:ext cx="3401063" cy="2895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Stokta bulunan ürün miktarı ve değeri kontrol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Kritik seviyenin altındakiler kontrol edilerek stok miktarı güncellenebilir.</a:t>
            </a:r>
            <a:endParaRPr lang="tr-TR" sz="2000" dirty="0"/>
          </a:p>
        </p:txBody>
      </p:sp>
      <p:sp>
        <p:nvSpPr>
          <p:cNvPr id="6" name="Rectangle 5"/>
          <p:cNvSpPr/>
          <p:nvPr/>
        </p:nvSpPr>
        <p:spPr>
          <a:xfrm>
            <a:off x="4667534" y="6372001"/>
            <a:ext cx="69876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smtClean="0">
                <a:solidFill>
                  <a:srgbClr val="E5C243"/>
                </a:solidFill>
                <a:ea typeface="+mj-ea"/>
                <a:cs typeface="+mj-cs"/>
              </a:rPr>
              <a:t>Stoktaki Toplam Miktar /  StokTaki Urun Degeri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78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159" y="702637"/>
            <a:ext cx="1681453" cy="572518"/>
          </a:xfrm>
        </p:spPr>
        <p:txBody>
          <a:bodyPr/>
          <a:lstStyle/>
          <a:p>
            <a:r>
              <a:rPr lang="tr-TR" sz="3000" dirty="0" smtClean="0"/>
              <a:t>Masalar</a:t>
            </a:r>
            <a:endParaRPr lang="tr-TR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0" y="281600"/>
            <a:ext cx="7814399" cy="6146910"/>
          </a:xfrm>
        </p:spPr>
      </p:pic>
      <p:sp>
        <p:nvSpPr>
          <p:cNvPr id="6" name="Rectangle 5"/>
          <p:cNvSpPr/>
          <p:nvPr/>
        </p:nvSpPr>
        <p:spPr>
          <a:xfrm>
            <a:off x="8571541" y="1471838"/>
            <a:ext cx="27430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>
                <a:ea typeface="+mj-ea"/>
                <a:cs typeface="+mj-cs"/>
              </a:rPr>
              <a:t>Dolu veya boş olan masalar ekrandan kontrol edilebilir.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 smtClean="0"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Girişte </a:t>
            </a:r>
            <a:r>
              <a:rPr lang="tr-TR" sz="2000" dirty="0"/>
              <a:t>Personel Yetkisi ‘Yetkisiz’ ise sadece bu sayfa </a:t>
            </a:r>
            <a:r>
              <a:rPr lang="tr-TR" sz="2000" dirty="0" smtClean="0"/>
              <a:t>açılır.</a:t>
            </a:r>
            <a:endParaRPr lang="tr-TR" sz="2000" dirty="0" smtClean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44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8" y="378691"/>
            <a:ext cx="7731068" cy="6225309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90936" y="720870"/>
            <a:ext cx="3401064" cy="439383"/>
          </a:xfrm>
        </p:spPr>
        <p:txBody>
          <a:bodyPr/>
          <a:lstStyle/>
          <a:p>
            <a:r>
              <a:rPr lang="tr-TR" sz="2400" dirty="0" smtClean="0"/>
              <a:t>Ürün Satış</a:t>
            </a:r>
            <a:endParaRPr lang="tr-TR" sz="2400" dirty="0"/>
          </a:p>
        </p:txBody>
      </p:sp>
      <p:sp>
        <p:nvSpPr>
          <p:cNvPr id="5" name="Metin Yer Tutucusu 2"/>
          <p:cNvSpPr txBox="1">
            <a:spLocks/>
          </p:cNvSpPr>
          <p:nvPr/>
        </p:nvSpPr>
        <p:spPr>
          <a:xfrm>
            <a:off x="8161360" y="1328189"/>
            <a:ext cx="3401063" cy="52111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Ürün Kategorisi seçilerek ürünler listelenir. Tıklanan ürün ‘Ara Sipariş’ tablosuna düşer.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‘Sipariş Onayla’ ile sipariş oluşturulur.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Masa aktarma işlemi yapılabilir.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‘Hesap Al’ butonu ile ödeme ekranına gidilir.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224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930" y="761240"/>
            <a:ext cx="2344816" cy="513378"/>
          </a:xfrm>
        </p:spPr>
        <p:txBody>
          <a:bodyPr/>
          <a:lstStyle/>
          <a:p>
            <a:r>
              <a:rPr lang="tr-TR" sz="2400" dirty="0" smtClean="0"/>
              <a:t>Siparis Ödeme</a:t>
            </a:r>
            <a:endParaRPr lang="tr-TR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5" y="215374"/>
            <a:ext cx="7608606" cy="6434808"/>
          </a:xfrm>
        </p:spPr>
      </p:pic>
      <p:sp>
        <p:nvSpPr>
          <p:cNvPr id="8" name="Metin Yer Tutucusu 2"/>
          <p:cNvSpPr txBox="1">
            <a:spLocks/>
          </p:cNvSpPr>
          <p:nvPr/>
        </p:nvSpPr>
        <p:spPr>
          <a:xfrm>
            <a:off x="8161360" y="1328189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Seçilen ürün veya ürünler farklı ödeme sistemleri ile ödenebilir.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‘Hesap Yazdır’ butonu ile fiş dökümü alınabilir.</a:t>
            </a:r>
          </a:p>
        </p:txBody>
      </p:sp>
    </p:spTree>
    <p:extLst>
      <p:ext uri="{BB962C8B-B14F-4D97-AF65-F5344CB8AC3E}">
        <p14:creationId xmlns:p14="http://schemas.microsoft.com/office/powerpoint/2010/main" val="3627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893" y="713591"/>
            <a:ext cx="2660507" cy="521746"/>
          </a:xfrm>
        </p:spPr>
        <p:txBody>
          <a:bodyPr/>
          <a:lstStyle/>
          <a:p>
            <a:r>
              <a:rPr lang="tr-TR" sz="2400" dirty="0" smtClean="0">
                <a:solidFill>
                  <a:srgbClr val="AC9B5B"/>
                </a:solidFill>
              </a:rPr>
              <a:t>Personel Ekleme</a:t>
            </a:r>
            <a:endParaRPr lang="tr-TR" sz="2400" dirty="0">
              <a:solidFill>
                <a:srgbClr val="AC9B5B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7" y="254027"/>
            <a:ext cx="7389117" cy="6368445"/>
          </a:xfrm>
        </p:spPr>
      </p:pic>
      <p:sp>
        <p:nvSpPr>
          <p:cNvPr id="4" name="Metin Yer Tutucusu 2"/>
          <p:cNvSpPr txBox="1">
            <a:spLocks/>
          </p:cNvSpPr>
          <p:nvPr/>
        </p:nvSpPr>
        <p:spPr>
          <a:xfrm>
            <a:off x="8161360" y="1328189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Yeni personel ekleme, değiştirme ve silme işlemleri yapılabilir.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smtClean="0"/>
              <a:t>Bu ekran oluşturulacak Kullanıcı adı ve şifre ile personel sisteme giriş yapabilir.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89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821" y="766618"/>
            <a:ext cx="2207924" cy="526473"/>
          </a:xfrm>
        </p:spPr>
        <p:txBody>
          <a:bodyPr/>
          <a:lstStyle/>
          <a:p>
            <a:r>
              <a:rPr lang="tr-TR" sz="2400" dirty="0" smtClean="0">
                <a:solidFill>
                  <a:srgbClr val="AC9B5B"/>
                </a:solidFill>
              </a:rPr>
              <a:t>Kasa Hareket</a:t>
            </a:r>
            <a:endParaRPr lang="tr-TR" sz="2400" dirty="0">
              <a:solidFill>
                <a:srgbClr val="AC9B5B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6" y="285431"/>
            <a:ext cx="7500363" cy="6133841"/>
          </a:xfrm>
        </p:spPr>
      </p:pic>
      <p:sp>
        <p:nvSpPr>
          <p:cNvPr id="6" name="Metin Yer Tutucusu 2"/>
          <p:cNvSpPr txBox="1">
            <a:spLocks/>
          </p:cNvSpPr>
          <p:nvPr/>
        </p:nvSpPr>
        <p:spPr>
          <a:xfrm>
            <a:off x="8161360" y="1328189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Satış ve alımlar seçilen tarihler arası kasa hareketlerinden takip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Gelir-Gider ve Kâr incelenebilir.</a:t>
            </a:r>
          </a:p>
        </p:txBody>
      </p:sp>
    </p:spTree>
    <p:extLst>
      <p:ext uri="{BB962C8B-B14F-4D97-AF65-F5344CB8AC3E}">
        <p14:creationId xmlns:p14="http://schemas.microsoft.com/office/powerpoint/2010/main" val="747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213</TotalTime>
  <Words>307</Words>
  <Application>Microsoft Office PowerPoint</Application>
  <PresentationFormat>Geniş ekran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Cafe &amp; Restaurant Otomasyon Sistemi</vt:lpstr>
      <vt:lpstr>  </vt:lpstr>
      <vt:lpstr>Yeni Urun Ekleme </vt:lpstr>
      <vt:lpstr>Stok Takip</vt:lpstr>
      <vt:lpstr>Masalar</vt:lpstr>
      <vt:lpstr>Ürün Satış</vt:lpstr>
      <vt:lpstr>Siparis Ödeme</vt:lpstr>
      <vt:lpstr>Personel Ekleme</vt:lpstr>
      <vt:lpstr>Kasa Hareket</vt:lpstr>
      <vt:lpstr>PowerPoint Sunusu</vt:lpstr>
      <vt:lpstr>İstatistik- Satış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Automation System</dc:title>
  <dc:creator>student</dc:creator>
  <cp:lastModifiedBy>adem</cp:lastModifiedBy>
  <cp:revision>25</cp:revision>
  <dcterms:created xsi:type="dcterms:W3CDTF">2016-05-24T11:35:32Z</dcterms:created>
  <dcterms:modified xsi:type="dcterms:W3CDTF">2016-05-24T20:40:52Z</dcterms:modified>
</cp:coreProperties>
</file>