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82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6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9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8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71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43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98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290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3577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0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0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66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71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68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20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85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2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039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923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Cafe </a:t>
            </a:r>
            <a:r>
              <a:rPr lang="tr-TR" dirty="0" smtClean="0"/>
              <a:t>Automation System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Programming For Quick &amp; Quality Services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20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52717"/>
            <a:ext cx="9889961" cy="6205027"/>
          </a:xfrm>
        </p:spPr>
      </p:pic>
    </p:spTree>
    <p:extLst>
      <p:ext uri="{BB962C8B-B14F-4D97-AF65-F5344CB8AC3E}">
        <p14:creationId xmlns:p14="http://schemas.microsoft.com/office/powerpoint/2010/main" val="10121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93" y="220706"/>
            <a:ext cx="6382486" cy="707342"/>
          </a:xfrm>
        </p:spPr>
        <p:txBody>
          <a:bodyPr/>
          <a:lstStyle/>
          <a:p>
            <a:r>
              <a:rPr lang="tr-TR" sz="2400" dirty="0" smtClean="0"/>
              <a:t>Stok Takip</a:t>
            </a:r>
            <a:endParaRPr lang="tr-T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5" y="701509"/>
            <a:ext cx="9038995" cy="5670492"/>
          </a:xfrm>
        </p:spPr>
      </p:pic>
      <p:sp>
        <p:nvSpPr>
          <p:cNvPr id="6" name="Rectangle 5"/>
          <p:cNvSpPr/>
          <p:nvPr/>
        </p:nvSpPr>
        <p:spPr>
          <a:xfrm>
            <a:off x="4667534" y="6372001"/>
            <a:ext cx="6987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E5C243"/>
                </a:solidFill>
                <a:ea typeface="+mj-ea"/>
                <a:cs typeface="+mj-cs"/>
              </a:rPr>
              <a:t>Stoktaki Toplam Miktar /  StokTaki Urun Degeri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78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629518"/>
            <a:ext cx="9084744" cy="5608123"/>
          </a:xfrm>
        </p:spPr>
      </p:pic>
      <p:sp>
        <p:nvSpPr>
          <p:cNvPr id="6" name="Rectangle 5"/>
          <p:cNvSpPr/>
          <p:nvPr/>
        </p:nvSpPr>
        <p:spPr>
          <a:xfrm>
            <a:off x="646110" y="167853"/>
            <a:ext cx="1649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E5C243"/>
                </a:solidFill>
                <a:ea typeface="+mj-ea"/>
                <a:cs typeface="+mj-cs"/>
              </a:rPr>
              <a:t>Stok Takip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2634018" y="6288965"/>
            <a:ext cx="91712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200" dirty="0" smtClean="0">
                <a:solidFill>
                  <a:srgbClr val="E5C243"/>
                </a:solidFill>
              </a:rPr>
              <a:t>Kritik Seviyenin Altındaki Toplam Ürün Miktarı/ Gerekli Para Miktarı</a:t>
            </a:r>
            <a:endParaRPr lang="tr-TR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53483" cy="1400530"/>
          </a:xfrm>
        </p:spPr>
        <p:txBody>
          <a:bodyPr/>
          <a:lstStyle/>
          <a:p>
            <a:r>
              <a:rPr lang="tr-TR" sz="3000" dirty="0" smtClean="0"/>
              <a:t>Masalar</a:t>
            </a:r>
            <a:r>
              <a:rPr lang="tr-TR" sz="2800" dirty="0" smtClean="0"/>
              <a:t>       </a:t>
            </a:r>
            <a:r>
              <a:rPr lang="tr-TR" sz="2400" dirty="0" smtClean="0"/>
              <a:t>*</a:t>
            </a:r>
            <a:r>
              <a:rPr lang="tr-TR" sz="2000" dirty="0" smtClean="0"/>
              <a:t>Girişte</a:t>
            </a:r>
            <a:r>
              <a:rPr lang="tr-TR" sz="2400" dirty="0" smtClean="0"/>
              <a:t> </a:t>
            </a:r>
            <a:r>
              <a:rPr lang="tr-TR" sz="2000" dirty="0" smtClean="0"/>
              <a:t>Personel Yetkisi ‘Yetkisiz’ ise sadece bu sayfa açılır</a:t>
            </a:r>
            <a:endParaRPr lang="tr-TR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88363"/>
            <a:ext cx="9985495" cy="4825394"/>
          </a:xfrm>
        </p:spPr>
      </p:pic>
      <p:sp>
        <p:nvSpPr>
          <p:cNvPr id="6" name="Rectangle 5"/>
          <p:cNvSpPr/>
          <p:nvPr/>
        </p:nvSpPr>
        <p:spPr>
          <a:xfrm>
            <a:off x="2734159" y="612696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  <a:ea typeface="+mj-ea"/>
                <a:cs typeface="+mj-cs"/>
              </a:rPr>
              <a:t>*</a:t>
            </a:r>
            <a:r>
              <a:rPr lang="tr-TR" sz="2000" dirty="0" smtClean="0">
                <a:solidFill>
                  <a:srgbClr val="FF0000"/>
                </a:solidFill>
                <a:ea typeface="+mj-ea"/>
                <a:cs typeface="+mj-cs"/>
              </a:rPr>
              <a:t>Kırmızı Masa Dolu 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4" y="141952"/>
            <a:ext cx="11707527" cy="6629342"/>
          </a:xfrm>
        </p:spPr>
      </p:pic>
    </p:spTree>
    <p:extLst>
      <p:ext uri="{BB962C8B-B14F-4D97-AF65-F5344CB8AC3E}">
        <p14:creationId xmlns:p14="http://schemas.microsoft.com/office/powerpoint/2010/main" val="22224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76" y="6282169"/>
            <a:ext cx="2350517" cy="678190"/>
          </a:xfrm>
        </p:spPr>
        <p:txBody>
          <a:bodyPr/>
          <a:lstStyle/>
          <a:p>
            <a:r>
              <a:rPr lang="tr-TR" sz="2000" dirty="0" smtClean="0"/>
              <a:t>Toplam Tutar</a:t>
            </a:r>
            <a:endParaRPr lang="tr-TR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6" y="111640"/>
            <a:ext cx="10966948" cy="6170529"/>
          </a:xfrm>
        </p:spPr>
      </p:pic>
    </p:spTree>
    <p:extLst>
      <p:ext uri="{BB962C8B-B14F-4D97-AF65-F5344CB8AC3E}">
        <p14:creationId xmlns:p14="http://schemas.microsoft.com/office/powerpoint/2010/main" val="8322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29" y="207058"/>
            <a:ext cx="6901101" cy="584512"/>
          </a:xfrm>
        </p:spPr>
        <p:txBody>
          <a:bodyPr/>
          <a:lstStyle/>
          <a:p>
            <a:r>
              <a:rPr lang="tr-TR" sz="2400" dirty="0" smtClean="0"/>
              <a:t>Siparis Ödeme</a:t>
            </a:r>
            <a:endParaRPr lang="tr-TR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4" y="660566"/>
            <a:ext cx="9536731" cy="5934606"/>
          </a:xfrm>
        </p:spPr>
      </p:pic>
    </p:spTree>
    <p:extLst>
      <p:ext uri="{BB962C8B-B14F-4D97-AF65-F5344CB8AC3E}">
        <p14:creationId xmlns:p14="http://schemas.microsoft.com/office/powerpoint/2010/main" val="3627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418" y="5568287"/>
            <a:ext cx="1401683" cy="798394"/>
          </a:xfrm>
        </p:spPr>
        <p:txBody>
          <a:bodyPr/>
          <a:lstStyle/>
          <a:p>
            <a:r>
              <a:rPr lang="tr-TR" sz="2000" dirty="0" smtClean="0"/>
              <a:t>Ödendi</a:t>
            </a:r>
            <a:endParaRPr lang="tr-TR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1" y="385127"/>
            <a:ext cx="9152983" cy="5863629"/>
          </a:xfrm>
        </p:spPr>
      </p:pic>
    </p:spTree>
    <p:extLst>
      <p:ext uri="{BB962C8B-B14F-4D97-AF65-F5344CB8AC3E}">
        <p14:creationId xmlns:p14="http://schemas.microsoft.com/office/powerpoint/2010/main" val="35154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smtClean="0"/>
              <a:t>Personel Ekleme</a:t>
            </a:r>
            <a:endParaRPr lang="tr-TR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6" y="974464"/>
            <a:ext cx="9767131" cy="5639844"/>
          </a:xfrm>
        </p:spPr>
      </p:pic>
    </p:spTree>
    <p:extLst>
      <p:ext uri="{BB962C8B-B14F-4D97-AF65-F5344CB8AC3E}">
        <p14:creationId xmlns:p14="http://schemas.microsoft.com/office/powerpoint/2010/main" val="42789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092" y="2219235"/>
            <a:ext cx="3571047" cy="543569"/>
          </a:xfrm>
        </p:spPr>
        <p:txBody>
          <a:bodyPr/>
          <a:lstStyle/>
          <a:p>
            <a:r>
              <a:rPr lang="tr-TR" sz="2000" dirty="0" smtClean="0">
                <a:solidFill>
                  <a:srgbClr val="FF0000"/>
                </a:solidFill>
              </a:rPr>
              <a:t>Eklendi</a:t>
            </a:r>
            <a:endParaRPr lang="tr-TR" sz="20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5" y="472935"/>
            <a:ext cx="9700307" cy="5601258"/>
          </a:xfrm>
        </p:spPr>
      </p:pic>
    </p:spTree>
    <p:extLst>
      <p:ext uri="{BB962C8B-B14F-4D97-AF65-F5344CB8AC3E}">
        <p14:creationId xmlns:p14="http://schemas.microsoft.com/office/powerpoint/2010/main" val="41906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379979" cy="652751"/>
          </a:xfrm>
        </p:spPr>
        <p:txBody>
          <a:bodyPr/>
          <a:lstStyle/>
          <a:p>
            <a:r>
              <a:rPr lang="tr-TR" sz="2800" dirty="0" smtClean="0"/>
              <a:t>DataBase</a:t>
            </a:r>
            <a:endParaRPr lang="tr-TR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05468"/>
            <a:ext cx="9944552" cy="5340033"/>
          </a:xfrm>
        </p:spPr>
      </p:pic>
    </p:spTree>
    <p:extLst>
      <p:ext uri="{BB962C8B-B14F-4D97-AF65-F5344CB8AC3E}">
        <p14:creationId xmlns:p14="http://schemas.microsoft.com/office/powerpoint/2010/main" val="35321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0"/>
            <a:ext cx="3721172" cy="570864"/>
          </a:xfrm>
        </p:spPr>
        <p:txBody>
          <a:bodyPr/>
          <a:lstStyle/>
          <a:p>
            <a:r>
              <a:rPr lang="tr-TR" sz="2400" dirty="0" smtClean="0">
                <a:solidFill>
                  <a:srgbClr val="92D050"/>
                </a:solidFill>
              </a:rPr>
              <a:t>Kasa Hareket</a:t>
            </a:r>
            <a:endParaRPr lang="tr-TR" sz="2400" dirty="0">
              <a:solidFill>
                <a:srgbClr val="92D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70864"/>
            <a:ext cx="9917256" cy="6122360"/>
          </a:xfrm>
        </p:spPr>
      </p:pic>
    </p:spTree>
    <p:extLst>
      <p:ext uri="{BB962C8B-B14F-4D97-AF65-F5344CB8AC3E}">
        <p14:creationId xmlns:p14="http://schemas.microsoft.com/office/powerpoint/2010/main" val="7476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8" y="357184"/>
            <a:ext cx="9780779" cy="6329414"/>
          </a:xfrm>
        </p:spPr>
      </p:pic>
    </p:spTree>
    <p:extLst>
      <p:ext uri="{BB962C8B-B14F-4D97-AF65-F5344CB8AC3E}">
        <p14:creationId xmlns:p14="http://schemas.microsoft.com/office/powerpoint/2010/main" val="22283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smtClean="0"/>
              <a:t>Günlük Rapor </a:t>
            </a:r>
            <a:endParaRPr lang="tr-T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15407"/>
            <a:ext cx="9726188" cy="5444281"/>
          </a:xfrm>
        </p:spPr>
      </p:pic>
    </p:spTree>
    <p:extLst>
      <p:ext uri="{BB962C8B-B14F-4D97-AF65-F5344CB8AC3E}">
        <p14:creationId xmlns:p14="http://schemas.microsoft.com/office/powerpoint/2010/main" val="20228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İstatistikler</a:t>
            </a:r>
            <a:endParaRPr lang="tr-TR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9617005" cy="5542003"/>
          </a:xfrm>
        </p:spPr>
      </p:pic>
    </p:spTree>
    <p:extLst>
      <p:ext uri="{BB962C8B-B14F-4D97-AF65-F5344CB8AC3E}">
        <p14:creationId xmlns:p14="http://schemas.microsoft.com/office/powerpoint/2010/main" val="22054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smtClean="0"/>
              <a:t>İstatistik </a:t>
            </a:r>
            <a:r>
              <a:rPr lang="tr-TR" sz="1800" dirty="0" smtClean="0"/>
              <a:t>– </a:t>
            </a:r>
            <a:r>
              <a:rPr lang="tr-TR" sz="2000" dirty="0" smtClean="0"/>
              <a:t>Tüm Ürünler Satış İstatistik</a:t>
            </a:r>
            <a:endParaRPr lang="tr-TR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892578"/>
            <a:ext cx="9739836" cy="5739766"/>
          </a:xfrm>
        </p:spPr>
      </p:pic>
    </p:spTree>
    <p:extLst>
      <p:ext uri="{BB962C8B-B14F-4D97-AF65-F5344CB8AC3E}">
        <p14:creationId xmlns:p14="http://schemas.microsoft.com/office/powerpoint/2010/main" val="35608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2" y="129400"/>
            <a:ext cx="5522045" cy="34872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77" y="129400"/>
            <a:ext cx="5791289" cy="346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2" y="3596875"/>
            <a:ext cx="5522045" cy="3217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78" y="3596875"/>
            <a:ext cx="5791288" cy="3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20" y="111524"/>
            <a:ext cx="2438283" cy="707342"/>
          </a:xfrm>
        </p:spPr>
        <p:txBody>
          <a:bodyPr/>
          <a:lstStyle/>
          <a:p>
            <a:r>
              <a:rPr lang="tr-TR" sz="2400" dirty="0" smtClean="0"/>
              <a:t>Satış İstatistik</a:t>
            </a:r>
            <a:endParaRPr lang="tr-T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0" y="607071"/>
            <a:ext cx="9794426" cy="5962549"/>
          </a:xfrm>
        </p:spPr>
      </p:pic>
    </p:spTree>
    <p:extLst>
      <p:ext uri="{BB962C8B-B14F-4D97-AF65-F5344CB8AC3E}">
        <p14:creationId xmlns:p14="http://schemas.microsoft.com/office/powerpoint/2010/main" val="35633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914749" cy="993945"/>
          </a:xfrm>
        </p:spPr>
        <p:txBody>
          <a:bodyPr/>
          <a:lstStyle/>
          <a:p>
            <a:r>
              <a:rPr lang="tr-TR" sz="2800" dirty="0" smtClean="0"/>
              <a:t>Personel Satış Tablosu</a:t>
            </a:r>
            <a:endParaRPr lang="tr-TR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63" y="949690"/>
            <a:ext cx="4294480" cy="53876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53" y="984980"/>
            <a:ext cx="4283047" cy="5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 smtClean="0"/>
              <a:t>Admin Veya Personel Seçimi</a:t>
            </a:r>
            <a:endParaRPr lang="tr-TR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893676"/>
            <a:ext cx="9671596" cy="5577799"/>
          </a:xfrm>
        </p:spPr>
      </p:pic>
    </p:spTree>
    <p:extLst>
      <p:ext uri="{BB962C8B-B14F-4D97-AF65-F5344CB8AC3E}">
        <p14:creationId xmlns:p14="http://schemas.microsoft.com/office/powerpoint/2010/main" val="15352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 smtClean="0"/>
              <a:t>Admin ve Personel Giriş</a:t>
            </a:r>
            <a:endParaRPr lang="tr-TR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12276"/>
            <a:ext cx="9586122" cy="5538650"/>
          </a:xfrm>
        </p:spPr>
      </p:pic>
    </p:spTree>
    <p:extLst>
      <p:ext uri="{BB962C8B-B14F-4D97-AF65-F5344CB8AC3E}">
        <p14:creationId xmlns:p14="http://schemas.microsoft.com/office/powerpoint/2010/main" val="40477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613" y="643786"/>
            <a:ext cx="9404723" cy="1400530"/>
          </a:xfrm>
        </p:spPr>
        <p:txBody>
          <a:bodyPr/>
          <a:lstStyle/>
          <a:p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8" y="643786"/>
            <a:ext cx="9001698" cy="5214514"/>
          </a:xfrm>
        </p:spPr>
      </p:pic>
      <p:sp>
        <p:nvSpPr>
          <p:cNvPr id="5" name="Rectangle 4"/>
          <p:cNvSpPr/>
          <p:nvPr/>
        </p:nvSpPr>
        <p:spPr>
          <a:xfrm>
            <a:off x="6918673" y="1605425"/>
            <a:ext cx="51323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Masalar : </a:t>
            </a:r>
            <a:r>
              <a:rPr lang="tr-TR" i="1" dirty="0">
                <a:solidFill>
                  <a:srgbClr val="0070C0"/>
                </a:solidFill>
                <a:ea typeface="+mj-ea"/>
                <a:cs typeface="+mj-cs"/>
              </a:rPr>
              <a:t>Siparis Alma, Masa Açma-Kapama ve Aktarma İşlemleri ve Tahsilat </a:t>
            </a:r>
            <a:r>
              <a:rPr lang="tr-TR" i="1" dirty="0" smtClean="0">
                <a:solidFill>
                  <a:srgbClr val="0070C0"/>
                </a:solidFill>
                <a:ea typeface="+mj-ea"/>
                <a:cs typeface="+mj-cs"/>
              </a:rPr>
              <a:t>İşlemleri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  <a:ea typeface="+mj-ea"/>
                <a:cs typeface="+mj-cs"/>
              </a:rPr>
              <a:t>Urunler </a:t>
            </a: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: </a:t>
            </a:r>
            <a:r>
              <a:rPr lang="tr-TR" i="1" dirty="0">
                <a:solidFill>
                  <a:srgbClr val="0070C0"/>
                </a:solidFill>
                <a:ea typeface="+mj-ea"/>
                <a:cs typeface="+mj-cs"/>
              </a:rPr>
              <a:t>Yeni </a:t>
            </a:r>
            <a:r>
              <a:rPr lang="tr-TR" i="1" dirty="0" smtClean="0">
                <a:solidFill>
                  <a:srgbClr val="0070C0"/>
                </a:solidFill>
                <a:ea typeface="+mj-ea"/>
                <a:cs typeface="+mj-cs"/>
              </a:rPr>
              <a:t>Ürün </a:t>
            </a:r>
            <a:r>
              <a:rPr lang="tr-TR" i="1" dirty="0">
                <a:solidFill>
                  <a:srgbClr val="0070C0"/>
                </a:solidFill>
                <a:ea typeface="+mj-ea"/>
                <a:cs typeface="+mj-cs"/>
              </a:rPr>
              <a:t>Girişi </a:t>
            </a:r>
            <a:r>
              <a:rPr lang="tr-TR" i="1" dirty="0" smtClean="0">
                <a:solidFill>
                  <a:srgbClr val="0070C0"/>
                </a:solidFill>
                <a:ea typeface="+mj-ea"/>
                <a:cs typeface="+mj-cs"/>
              </a:rPr>
              <a:t>,Ürün </a:t>
            </a:r>
            <a:r>
              <a:rPr lang="tr-TR" i="1" dirty="0">
                <a:solidFill>
                  <a:srgbClr val="0070C0"/>
                </a:solidFill>
                <a:ea typeface="+mj-ea"/>
                <a:cs typeface="+mj-cs"/>
              </a:rPr>
              <a:t>Alım İşlemleri ve Stok </a:t>
            </a:r>
            <a:r>
              <a:rPr lang="tr-TR" i="1" dirty="0" smtClean="0">
                <a:solidFill>
                  <a:srgbClr val="0070C0"/>
                </a:solidFill>
                <a:ea typeface="+mj-ea"/>
                <a:cs typeface="+mj-cs"/>
              </a:rPr>
              <a:t>Takibi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  <a:ea typeface="+mj-ea"/>
                <a:cs typeface="+mj-cs"/>
              </a:rPr>
              <a:t>Personel </a:t>
            </a: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: </a:t>
            </a:r>
            <a:r>
              <a:rPr lang="tr-TR" i="1" dirty="0">
                <a:solidFill>
                  <a:srgbClr val="0070C0"/>
                </a:solidFill>
                <a:ea typeface="+mj-ea"/>
                <a:cs typeface="+mj-cs"/>
              </a:rPr>
              <a:t>Personel Ekleme –Düzenleme ve Silme </a:t>
            </a:r>
            <a:r>
              <a:rPr lang="tr-TR" i="1" dirty="0" smtClean="0">
                <a:solidFill>
                  <a:srgbClr val="0070C0"/>
                </a:solidFill>
                <a:ea typeface="+mj-ea"/>
                <a:cs typeface="+mj-cs"/>
              </a:rPr>
              <a:t>İşlemleri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  <a:ea typeface="+mj-ea"/>
                <a:cs typeface="+mj-cs"/>
              </a:rPr>
              <a:t>Kasa </a:t>
            </a: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: </a:t>
            </a:r>
            <a:r>
              <a:rPr lang="tr-TR" i="1" dirty="0">
                <a:solidFill>
                  <a:srgbClr val="0070C0"/>
                </a:solidFill>
                <a:ea typeface="+mj-ea"/>
                <a:cs typeface="+mj-cs"/>
              </a:rPr>
              <a:t>Günlük, Aylık veya Yıllık </a:t>
            </a:r>
            <a:r>
              <a:rPr lang="tr-TR" i="1" dirty="0" smtClean="0">
                <a:solidFill>
                  <a:srgbClr val="0070C0"/>
                </a:solidFill>
                <a:ea typeface="+mj-ea"/>
                <a:cs typeface="+mj-cs"/>
              </a:rPr>
              <a:t>Gelir-Gider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  <a:ea typeface="+mj-ea"/>
                <a:cs typeface="+mj-cs"/>
              </a:rPr>
              <a:t>Rapor </a:t>
            </a: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: </a:t>
            </a:r>
            <a:r>
              <a:rPr lang="tr-TR" i="1" dirty="0">
                <a:solidFill>
                  <a:srgbClr val="0070C0"/>
                </a:solidFill>
                <a:ea typeface="+mj-ea"/>
                <a:cs typeface="+mj-cs"/>
              </a:rPr>
              <a:t>GünSonu </a:t>
            </a:r>
            <a:r>
              <a:rPr lang="tr-TR" i="1" dirty="0" smtClean="0">
                <a:solidFill>
                  <a:srgbClr val="0070C0"/>
                </a:solidFill>
                <a:ea typeface="+mj-ea"/>
                <a:cs typeface="+mj-cs"/>
              </a:rPr>
              <a:t>Raporu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  <a:ea typeface="+mj-ea"/>
                <a:cs typeface="+mj-cs"/>
              </a:rPr>
              <a:t>İstatistik </a:t>
            </a: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: </a:t>
            </a:r>
            <a:r>
              <a:rPr lang="tr-TR" i="1" dirty="0">
                <a:solidFill>
                  <a:srgbClr val="0070C0"/>
                </a:solidFill>
                <a:ea typeface="+mj-ea"/>
                <a:cs typeface="+mj-cs"/>
              </a:rPr>
              <a:t>Grafikler  Satış Tabloları ve Personel Satış İzleme </a:t>
            </a:r>
            <a:r>
              <a:rPr lang="tr-TR" dirty="0">
                <a:solidFill>
                  <a:srgbClr val="FF0000"/>
                </a:solidFill>
                <a:ea typeface="+mj-ea"/>
                <a:cs typeface="+mj-cs"/>
              </a:rPr>
              <a:t/>
            </a:r>
            <a:br>
              <a:rPr lang="tr-TR" dirty="0">
                <a:solidFill>
                  <a:srgbClr val="FF0000"/>
                </a:solidFill>
                <a:ea typeface="+mj-ea"/>
                <a:cs typeface="+mj-cs"/>
              </a:rPr>
            </a:br>
            <a:r>
              <a:rPr lang="tr-TR" dirty="0">
                <a:solidFill>
                  <a:srgbClr val="E5C243"/>
                </a:solidFill>
                <a:ea typeface="+mj-ea"/>
                <a:cs typeface="+mj-cs"/>
              </a:rPr>
              <a:t/>
            </a:r>
            <a:br>
              <a:rPr lang="tr-TR" dirty="0">
                <a:solidFill>
                  <a:srgbClr val="E5C243"/>
                </a:solidFill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04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91472"/>
            <a:ext cx="9404723" cy="1400530"/>
          </a:xfrm>
        </p:spPr>
        <p:txBody>
          <a:bodyPr/>
          <a:lstStyle/>
          <a:p>
            <a:r>
              <a:rPr lang="tr-TR" sz="2400" dirty="0" smtClean="0"/>
              <a:t>Yeni Urun Ekleme </a:t>
            </a:r>
            <a:endParaRPr lang="tr-T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800668"/>
            <a:ext cx="9404723" cy="5825554"/>
          </a:xfrm>
        </p:spPr>
      </p:pic>
    </p:spTree>
    <p:extLst>
      <p:ext uri="{BB962C8B-B14F-4D97-AF65-F5344CB8AC3E}">
        <p14:creationId xmlns:p14="http://schemas.microsoft.com/office/powerpoint/2010/main" val="40753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565" y="5997633"/>
            <a:ext cx="6103861" cy="1130211"/>
          </a:xfrm>
        </p:spPr>
        <p:txBody>
          <a:bodyPr/>
          <a:lstStyle/>
          <a:p>
            <a:r>
              <a:rPr lang="tr-TR" sz="2400" dirty="0" smtClean="0"/>
              <a:t>Yeni Ürün Eklendi </a:t>
            </a:r>
            <a:endParaRPr lang="tr-TR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14" y="424564"/>
            <a:ext cx="9016504" cy="5573069"/>
          </a:xfrm>
        </p:spPr>
      </p:pic>
    </p:spTree>
    <p:extLst>
      <p:ext uri="{BB962C8B-B14F-4D97-AF65-F5344CB8AC3E}">
        <p14:creationId xmlns:p14="http://schemas.microsoft.com/office/powerpoint/2010/main" val="21823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13" y="179763"/>
            <a:ext cx="9404723" cy="1400530"/>
          </a:xfrm>
        </p:spPr>
        <p:txBody>
          <a:bodyPr/>
          <a:lstStyle/>
          <a:p>
            <a:r>
              <a:rPr lang="tr-TR" sz="2400" dirty="0" smtClean="0"/>
              <a:t>Ürün Hareket Ekeme</a:t>
            </a:r>
            <a:endParaRPr lang="tr-T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3" y="702607"/>
            <a:ext cx="9662442" cy="6031980"/>
          </a:xfrm>
        </p:spPr>
      </p:pic>
    </p:spTree>
    <p:extLst>
      <p:ext uri="{BB962C8B-B14F-4D97-AF65-F5344CB8AC3E}">
        <p14:creationId xmlns:p14="http://schemas.microsoft.com/office/powerpoint/2010/main" val="20885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273" y="6301853"/>
            <a:ext cx="4397561" cy="1112293"/>
          </a:xfrm>
        </p:spPr>
        <p:txBody>
          <a:bodyPr/>
          <a:lstStyle/>
          <a:p>
            <a:r>
              <a:rPr lang="tr-TR" sz="2000" dirty="0" smtClean="0"/>
              <a:t>Stoklar Güncellendi </a:t>
            </a:r>
            <a:endParaRPr lang="tr-TR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5" y="538746"/>
            <a:ext cx="9242515" cy="5763107"/>
          </a:xfrm>
        </p:spPr>
      </p:pic>
    </p:spTree>
    <p:extLst>
      <p:ext uri="{BB962C8B-B14F-4D97-AF65-F5344CB8AC3E}">
        <p14:creationId xmlns:p14="http://schemas.microsoft.com/office/powerpoint/2010/main" val="4201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141</TotalTime>
  <Words>146</Words>
  <Application>Microsoft Office PowerPoint</Application>
  <PresentationFormat>Widescreen</PresentationFormat>
  <Paragraphs>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Cafe Automation System</vt:lpstr>
      <vt:lpstr>DataBase</vt:lpstr>
      <vt:lpstr>Admin Veya Personel Seçimi</vt:lpstr>
      <vt:lpstr>Admin ve Personel Giriş</vt:lpstr>
      <vt:lpstr>  </vt:lpstr>
      <vt:lpstr>Yeni Urun Ekleme </vt:lpstr>
      <vt:lpstr>Yeni Ürün Eklendi </vt:lpstr>
      <vt:lpstr>Ürün Hareket Ekeme</vt:lpstr>
      <vt:lpstr>Stoklar Güncellendi </vt:lpstr>
      <vt:lpstr>PowerPoint Presentation</vt:lpstr>
      <vt:lpstr>Stok Takip</vt:lpstr>
      <vt:lpstr>PowerPoint Presentation</vt:lpstr>
      <vt:lpstr>Masalar       *Girişte Personel Yetkisi ‘Yetkisiz’ ise sadece bu sayfa açılır</vt:lpstr>
      <vt:lpstr>PowerPoint Presentation</vt:lpstr>
      <vt:lpstr>Toplam Tutar</vt:lpstr>
      <vt:lpstr>Siparis Ödeme</vt:lpstr>
      <vt:lpstr>Ödendi</vt:lpstr>
      <vt:lpstr>Personel Ekleme</vt:lpstr>
      <vt:lpstr>Eklendi</vt:lpstr>
      <vt:lpstr>Kasa Hareket</vt:lpstr>
      <vt:lpstr>PowerPoint Presentation</vt:lpstr>
      <vt:lpstr>Günlük Rapor </vt:lpstr>
      <vt:lpstr>İstatistikler</vt:lpstr>
      <vt:lpstr>İstatistik – Tüm Ürünler Satış İstatistik</vt:lpstr>
      <vt:lpstr>PowerPoint Presentation</vt:lpstr>
      <vt:lpstr>Satış İstatistik</vt:lpstr>
      <vt:lpstr>Personel Satış Tablosu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 Automation System</dc:title>
  <dc:creator>student</dc:creator>
  <cp:lastModifiedBy>student</cp:lastModifiedBy>
  <cp:revision>16</cp:revision>
  <dcterms:created xsi:type="dcterms:W3CDTF">2016-05-24T11:35:32Z</dcterms:created>
  <dcterms:modified xsi:type="dcterms:W3CDTF">2016-05-24T14:24:50Z</dcterms:modified>
</cp:coreProperties>
</file>