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8C7E"/>
    <a:srgbClr val="B8A39A"/>
    <a:srgbClr val="57453E"/>
    <a:srgbClr val="F3548A"/>
    <a:srgbClr val="FF9BC1"/>
    <a:srgbClr val="FE9202"/>
    <a:srgbClr val="E20304"/>
    <a:srgbClr val="FC3636"/>
    <a:srgbClr val="550957"/>
    <a:srgbClr val="762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96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642891"/>
            <a:ext cx="3359510" cy="124721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1885895"/>
            <a:ext cx="3054102" cy="887153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96" y="102393"/>
            <a:ext cx="8354605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7529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61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368"/>
            <a:ext cx="6252670" cy="3562895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71" y="99261"/>
            <a:ext cx="8268795" cy="76352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71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9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89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20000"/>
                    <a:lumOff val="8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20000"/>
                    <a:lumOff val="8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20000"/>
                    <a:lumOff val="8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20000"/>
                    <a:lumOff val="8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</a:t>
            </a:r>
            <a:r>
              <a:rPr lang="en-US"/>
              <a:t>edit </a:t>
            </a:r>
            <a:br>
              <a:rPr lang="en-US"/>
            </a:br>
            <a:r>
              <a:rPr lang="en-US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2021-07-08T23:31:35Z</dcterms:modified>
</cp:coreProperties>
</file>