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19"/>
    <a:srgbClr val="CB8E3D"/>
    <a:srgbClr val="EAB05C"/>
    <a:srgbClr val="FF6DEA"/>
    <a:srgbClr val="DD87A6"/>
    <a:srgbClr val="BA2D1C"/>
    <a:srgbClr val="FFE4BD"/>
    <a:srgbClr val="FFF0D5"/>
    <a:srgbClr val="047D9E"/>
    <a:srgbClr val="06A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20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2276" y="1732797"/>
            <a:ext cx="8239448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481" y="3487980"/>
            <a:ext cx="8246319" cy="610819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74001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892"/>
            <a:ext cx="8229600" cy="860808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74001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50110"/>
            <a:ext cx="8229600" cy="3375291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329056"/>
            <a:ext cx="6089073" cy="1012017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74001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1341073"/>
            <a:ext cx="6089073" cy="3410190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84" y="175177"/>
            <a:ext cx="8075311" cy="853737"/>
          </a:xfrm>
        </p:spPr>
        <p:txBody>
          <a:bodyPr>
            <a:normAutofit/>
          </a:bodyPr>
          <a:lstStyle>
            <a:lvl1pPr algn="r">
              <a:defRPr sz="3600" u="none" baseline="0">
                <a:solidFill>
                  <a:srgbClr val="74001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809" y="1544993"/>
            <a:ext cx="4040188" cy="568644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80" y="2113636"/>
            <a:ext cx="4035120" cy="2427818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44992"/>
            <a:ext cx="4041775" cy="568643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1" y="2113635"/>
            <a:ext cx="4041775" cy="2427819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2022-10-26T14:23:08Z</dcterms:modified>
</cp:coreProperties>
</file>