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DE42-1139-E9F0-C604-7DE85DC1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0F9BA-14C3-2735-9787-1F875B66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68C6-52C1-3DE7-BB01-24ECDDAA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9242-F4DD-C68E-8EE9-2822EE89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EC24-DFCF-554C-B385-D87C1147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B4A6-A153-0791-5E04-A5DF023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961B8-E668-22E1-22EF-91973E364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AAE7-2619-0D64-3E59-4865E0B1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19C8-CED9-AE2A-9735-E2D47BF7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69D1-BABC-D1AD-0449-382D06A4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40FEE-DA8A-A9EB-BE99-21CA5A3BA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92F0-E041-120D-CF2B-702EF237E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6F12-681C-C948-E2A5-071D6BE4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ECBE-909B-71D4-330C-E0FF3013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B840-65AB-0FBE-67C9-A6471A9A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039-4877-8B6E-8690-62277132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863A-CCC2-5DDD-C607-1D33DC7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72D0-2A79-1010-68C0-CC5FAD51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64A3-5725-7EA4-B5CC-DA91924C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A674-C48D-FDCC-C295-FB22707E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E02C-C329-CEEF-0505-29DE585A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D218-9E9E-B1BA-FE3D-33956845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C28B-9766-8203-2C5B-DB5D6642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2A2B-B38D-B19C-643F-50F15288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3C31-DFA2-384C-DDD6-B7F9247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7D1D-D557-C115-7396-A148CF68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3D11-0BC0-CDA0-0723-A189F053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09DF-A382-0388-1797-4A138F02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8C9B-D520-B4E6-A53E-5AA30B14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2EA8-E195-BA3D-5EAC-129FCF5D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A879-E037-3703-A62F-313F6F68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9A47-E68F-CBFB-40C9-4E6BBDF9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EF15-D1EE-E743-D102-2C226064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7BDC4-F8F9-2504-535F-664B3AE7B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7D2D5-CA31-A2C9-1578-D12A6AC4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1147-75F5-C09E-6FF1-BFCA5E2D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027F0-A2BC-7D9F-76C0-291FCDF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E6349-2009-6DF7-D33C-E4685732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DFF4B-518E-809E-9B43-0A6A035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9A6D-BD70-C6D2-C81C-788B01CD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729FF-3F9C-1DD0-23AB-9D6D3394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8D5E0-4381-4047-CAD1-DCAAF16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96DE1-08A6-53E6-79AF-CD72E4E5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176A-FDF3-ADB6-D100-34008E59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7E89C-ACC6-27C3-8E10-3FF1D841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D06FC-4E3B-43F2-F8AE-CADD02AE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AC8F-0E45-F69D-4F1F-FEAEC98E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20D5-C8C4-37E9-1EFD-DFA387D4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3BD0-2390-BB6F-C71E-1D75559A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EA867-AA92-883A-FB2A-79C623E2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9969-0CD6-60C7-CE8D-A1A18F30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18949-62AE-E370-59C4-74BE5A52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0FD5-14F3-6E9B-BC80-1A167385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BD3F0-17E5-0184-90F8-5F1E4FA33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F1E7-4C80-6B42-5811-7D00711B3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FFCA-9B57-9B1C-A7DD-922892E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208C-C7D0-C591-C17E-DE2A57B5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4AE2-7A3C-9D77-6B14-AC538D0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18A9F-1482-2FFC-30B8-CBA6F6C0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8914-FF9B-998B-7FAB-213BD231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5355-FDB1-9A15-468A-E18CD2E0E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B891-2974-447C-9702-96F863BD76C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5570-84BD-9F80-8E36-6123093B2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EB55-9C29-83CA-6874-2497BA5F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8A39-A4F8-40C5-905F-CC4FD85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040C-7E05-E870-4804-C672E3472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861D4-B132-5CBA-4C15-6468D150A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729D-64E2-EC9B-A293-2C16E5B2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62" y="112211"/>
            <a:ext cx="7263210" cy="67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98B40-64CA-B0DC-7B4F-2C88E27B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4" y="228382"/>
            <a:ext cx="6515665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4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3C080-F9CB-F9BD-646A-30E89D7D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3" y="262668"/>
            <a:ext cx="7970660" cy="53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450D0-0256-6830-357B-9BCCCD6D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90" y="0"/>
            <a:ext cx="7340495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Aibek Erkinbekov</dc:creator>
  <cp:lastModifiedBy>Aibek Erkinbekov</cp:lastModifiedBy>
  <cp:revision>2</cp:revision>
  <dcterms:created xsi:type="dcterms:W3CDTF">2023-09-14T08:48:32Z</dcterms:created>
  <dcterms:modified xsi:type="dcterms:W3CDTF">2023-09-14T08:53:15Z</dcterms:modified>
</cp:coreProperties>
</file>