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63" d="100"/>
          <a:sy n="63" d="100"/>
        </p:scale>
        <p:origin x="1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E33C-7669-4204-93A8-7B3989C9898D}" type="datetimeFigureOut">
              <a:rPr lang="tr-TR" smtClean="0"/>
              <a:t>3.04.2021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37AE-8FAB-415D-A6FF-A783230037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640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E33C-7669-4204-93A8-7B3989C9898D}" type="datetimeFigureOut">
              <a:rPr lang="tr-TR" smtClean="0"/>
              <a:t>3.04.2021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37AE-8FAB-415D-A6FF-A783230037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928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E33C-7669-4204-93A8-7B3989C9898D}" type="datetimeFigureOut">
              <a:rPr lang="tr-TR" smtClean="0"/>
              <a:t>3.04.2021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37AE-8FAB-415D-A6FF-A783230037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993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E33C-7669-4204-93A8-7B3989C9898D}" type="datetimeFigureOut">
              <a:rPr lang="tr-TR" smtClean="0"/>
              <a:t>3.04.2021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37AE-8FAB-415D-A6FF-A783230037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203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E33C-7669-4204-93A8-7B3989C9898D}" type="datetimeFigureOut">
              <a:rPr lang="tr-TR" smtClean="0"/>
              <a:t>3.04.2021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37AE-8FAB-415D-A6FF-A783230037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9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E33C-7669-4204-93A8-7B3989C9898D}" type="datetimeFigureOut">
              <a:rPr lang="tr-TR" smtClean="0"/>
              <a:t>3.04.2021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37AE-8FAB-415D-A6FF-A783230037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31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E33C-7669-4204-93A8-7B3989C9898D}" type="datetimeFigureOut">
              <a:rPr lang="tr-TR" smtClean="0"/>
              <a:t>3.04.2021</a:t>
            </a:fld>
            <a:endParaRPr lang="tr-T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37AE-8FAB-415D-A6FF-A783230037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358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E33C-7669-4204-93A8-7B3989C9898D}" type="datetimeFigureOut">
              <a:rPr lang="tr-TR" smtClean="0"/>
              <a:t>3.04.2021</a:t>
            </a:fld>
            <a:endParaRPr lang="tr-T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37AE-8FAB-415D-A6FF-A783230037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522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E33C-7669-4204-93A8-7B3989C9898D}" type="datetimeFigureOut">
              <a:rPr lang="tr-TR" smtClean="0"/>
              <a:t>3.04.2021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37AE-8FAB-415D-A6FF-A783230037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386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E33C-7669-4204-93A8-7B3989C9898D}" type="datetimeFigureOut">
              <a:rPr lang="tr-TR" smtClean="0"/>
              <a:t>3.04.2021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37AE-8FAB-415D-A6FF-A783230037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640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E33C-7669-4204-93A8-7B3989C9898D}" type="datetimeFigureOut">
              <a:rPr lang="tr-TR" smtClean="0"/>
              <a:t>3.04.2021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37AE-8FAB-415D-A6FF-A783230037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755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FD2E33C-7669-4204-93A8-7B3989C9898D}" type="datetimeFigureOut">
              <a:rPr lang="tr-TR" smtClean="0"/>
              <a:t>3.04.2021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9A237AE-8FAB-415D-A6FF-A783230037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814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81390F-C8FE-43FC-8668-8A0AE8D33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15440"/>
            <a:ext cx="7561775" cy="3886200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 ADI</a:t>
            </a:r>
            <a:br>
              <a:rPr lang="tr-TR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tr-TR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DUMANA KARŞIYIZ</a:t>
            </a:r>
            <a:br>
              <a:rPr lang="tr-TR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tr-TR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tr-TR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tr-TR" sz="2800" b="1" u="sng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 TÜRÜ</a:t>
            </a:r>
            <a:br>
              <a:rPr lang="tr-TR" sz="28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tr-TR" sz="28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TASARIM</a:t>
            </a:r>
            <a:br>
              <a:rPr lang="tr-TR" sz="28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tr-TR" sz="28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br>
              <a:rPr lang="tr-TR" sz="28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tr-TR" sz="2800" b="1" u="sng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 ALANI</a:t>
            </a:r>
            <a:br>
              <a:rPr lang="tr-TR" sz="28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tr-TR" sz="28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NESNELERİN İNTERNETİ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9C2023C9-2791-4E88-AC3C-9C2BC1DC6061}"/>
              </a:ext>
            </a:extLst>
          </p:cNvPr>
          <p:cNvSpPr txBox="1"/>
          <p:nvPr/>
        </p:nvSpPr>
        <p:spPr>
          <a:xfrm rot="16200000">
            <a:off x="9469848" y="3143041"/>
            <a:ext cx="25780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HAZIRLAYAN</a:t>
            </a:r>
          </a:p>
          <a:p>
            <a:pPr algn="ctr"/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MUSTAFA ÖZER</a:t>
            </a:r>
          </a:p>
        </p:txBody>
      </p:sp>
    </p:spTree>
    <p:extLst>
      <p:ext uri="{BB962C8B-B14F-4D97-AF65-F5344CB8AC3E}">
        <p14:creationId xmlns:p14="http://schemas.microsoft.com/office/powerpoint/2010/main" val="3147529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95DEB55-E008-490F-A709-C7ADB02D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 AMACI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CDDA84E-D76D-4789-90AE-81302D903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24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 proje kapsamında toplum kullanımına açık, kapalı mekanlarda sigara içimini algılayarak nesnelerin interneti teknolojisini kullanarak yetkili kişiye bilgi verilmesini sağlayan bir tasarım gerçekleştirilecektir. </a:t>
            </a:r>
          </a:p>
          <a:p>
            <a:pPr marL="0" indent="0" algn="just">
              <a:buNone/>
            </a:pPr>
            <a:r>
              <a:rPr lang="tr-TR" sz="24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Projede yapılan tasarım sigara dumanını algılaması ile </a:t>
            </a:r>
            <a:r>
              <a:rPr lang="tr-TR" sz="240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telegram</a:t>
            </a:r>
            <a:r>
              <a:rPr lang="tr-TR" sz="24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mesajlaşma uygulaması yardımıyla eş zamanlı olarak yetkili kişiye bilgi vermesini sağlayacaktır. Böylelikle önleyici bir tedbir alınması planlanmıştır.</a:t>
            </a:r>
            <a:endParaRPr lang="tr-TR" sz="2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1997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4856A2-B2AE-45C4-8BEF-1C46794D2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4108"/>
            <a:ext cx="3383279" cy="5120640"/>
          </a:xfrm>
        </p:spPr>
        <p:txBody>
          <a:bodyPr/>
          <a:lstStyle/>
          <a:p>
            <a:br>
              <a:rPr lang="tr-TR" dirty="0"/>
            </a:br>
            <a:r>
              <a:rPr lang="tr-TR" dirty="0"/>
              <a:t>PROJE YÖNTEMİ </a:t>
            </a:r>
            <a:b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FAB115-B289-4011-8333-7C05175A8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2588" y="757428"/>
            <a:ext cx="7315200" cy="512064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400" dirty="0" err="1">
                <a:solidFill>
                  <a:srgbClr val="00206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NodeMCU</a:t>
            </a:r>
            <a:r>
              <a:rPr lang="tr-TR" sz="2400" dirty="0">
                <a:solidFill>
                  <a:srgbClr val="00206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ile MQ2 duman algılama </a:t>
            </a:r>
            <a:r>
              <a:rPr lang="tr-TR" sz="2400" dirty="0" err="1">
                <a:solidFill>
                  <a:srgbClr val="00206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sensörü</a:t>
            </a:r>
            <a:r>
              <a:rPr lang="tr-TR" sz="2400" dirty="0">
                <a:solidFill>
                  <a:srgbClr val="00206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kullanılarak sigara içiminin tespiti, yetkili kişiye Telegram Botu ve nesnelerin interneti (</a:t>
            </a:r>
            <a:r>
              <a:rPr lang="tr-TR" sz="2400" dirty="0" err="1">
                <a:solidFill>
                  <a:srgbClr val="00206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IoT</a:t>
            </a:r>
            <a:r>
              <a:rPr lang="tr-TR" sz="2400" dirty="0">
                <a:solidFill>
                  <a:srgbClr val="00206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 teknolojisiyle bilgi verme işlemi gerçekleştirilmiştir. </a:t>
            </a:r>
          </a:p>
          <a:p>
            <a:pPr marL="0" indent="0" algn="just">
              <a:buNone/>
            </a:pPr>
            <a:r>
              <a:rPr lang="tr-TR" sz="2400" dirty="0">
                <a:solidFill>
                  <a:srgbClr val="00206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Ayrıca devremizde duman algılandığında kırmızı uyarı ışığı da yanacaktır. MQ2 duman algılama </a:t>
            </a:r>
            <a:r>
              <a:rPr lang="tr-TR" sz="2400" dirty="0" err="1">
                <a:solidFill>
                  <a:srgbClr val="00206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sensöründe</a:t>
            </a:r>
            <a:r>
              <a:rPr lang="tr-TR" sz="2400" dirty="0">
                <a:solidFill>
                  <a:srgbClr val="00206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analog çıkış kullanılmıştır. Belli bir eşik değer seçilerek sigara dumanı algılanmıştır.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016543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3DF76F-36E4-4FA9-8862-17491C5D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BEKLENEN SONUÇLAR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4E356DE-00D6-4D38-B1ED-D71296570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4958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tr-TR" sz="2400" dirty="0">
                <a:solidFill>
                  <a:srgbClr val="00206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Nesnelerin interneti teknolojisiyle haberleşme hizmetlerini kullanarak otomatik olarak bilgi verme işlemini gerçekleştirmek. </a:t>
            </a:r>
          </a:p>
          <a:p>
            <a:pPr indent="44958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tr-TR" sz="2400" dirty="0">
                <a:solidFill>
                  <a:srgbClr val="00206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Yapacağımız tasarımı okulumuzdaki kapalı bir mekana (lavabo gibi.) monte edip istenmeyen dumanı </a:t>
            </a:r>
            <a:r>
              <a:rPr lang="tr-TR" sz="2400" dirty="0" err="1">
                <a:solidFill>
                  <a:srgbClr val="00206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sensörlerle</a:t>
            </a:r>
            <a:r>
              <a:rPr lang="tr-TR" sz="2400" dirty="0">
                <a:solidFill>
                  <a:srgbClr val="00206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algılayarak o gün görevli nöbetçi öğretmen ve müdür yardımcısına mesaj gönderimi yapmak.</a:t>
            </a:r>
          </a:p>
          <a:p>
            <a:pPr indent="44958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tr-TR" sz="2400" dirty="0">
                <a:solidFill>
                  <a:srgbClr val="00206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Kapalı mekanlarda, lavabolarda sigara içimine yönelimi azaltmak.</a:t>
            </a:r>
          </a:p>
        </p:txBody>
      </p:sp>
    </p:spTree>
    <p:extLst>
      <p:ext uri="{BB962C8B-B14F-4D97-AF65-F5344CB8AC3E}">
        <p14:creationId xmlns:p14="http://schemas.microsoft.com/office/powerpoint/2010/main" val="1341818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3DF76F-36E4-4FA9-8862-17491C5D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BEKLENEN SONUÇLAR</a:t>
            </a:r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FACC7021-8DF6-406A-AB45-3BD892CF1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73608"/>
            <a:ext cx="3215021" cy="55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531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7AB069-F3F8-4925-8F32-769E7758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PROJEDE KULLANILAN MALZEMELER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DC3B0A5-1F43-47DB-91D8-E17186B72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tr-TR" sz="2400" dirty="0">
                <a:solidFill>
                  <a:srgbClr val="00206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1) 1 adet </a:t>
            </a:r>
            <a:r>
              <a:rPr lang="tr-TR" sz="2400" dirty="0" err="1">
                <a:solidFill>
                  <a:srgbClr val="00206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NodeMCU</a:t>
            </a:r>
            <a:endParaRPr lang="tr-TR" sz="2400" dirty="0">
              <a:solidFill>
                <a:srgbClr val="00206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tr-TR" sz="2400" dirty="0">
                <a:solidFill>
                  <a:srgbClr val="00206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2) 1 adet MQ2 Gaz ve Duman </a:t>
            </a:r>
            <a:r>
              <a:rPr lang="tr-TR" sz="2400" dirty="0" err="1">
                <a:solidFill>
                  <a:srgbClr val="00206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Sensörü</a:t>
            </a:r>
            <a:endParaRPr lang="tr-TR" sz="2400" dirty="0">
              <a:solidFill>
                <a:srgbClr val="00206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tr-TR" sz="2400" dirty="0">
                <a:solidFill>
                  <a:srgbClr val="00206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3) 1 adet Kırmızı </a:t>
            </a:r>
            <a:r>
              <a:rPr lang="tr-TR" sz="2400" dirty="0" err="1">
                <a:solidFill>
                  <a:srgbClr val="00206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Led</a:t>
            </a:r>
            <a:endParaRPr lang="tr-TR" sz="2400" dirty="0">
              <a:solidFill>
                <a:srgbClr val="00206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tr-TR" sz="2400" dirty="0">
                <a:solidFill>
                  <a:srgbClr val="00206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4) 1 adet 220 </a:t>
            </a:r>
            <a:r>
              <a:rPr lang="tr-TR" sz="2400" dirty="0" err="1">
                <a:solidFill>
                  <a:srgbClr val="00206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ohm</a:t>
            </a:r>
            <a:r>
              <a:rPr lang="tr-TR" sz="2400" dirty="0">
                <a:solidFill>
                  <a:srgbClr val="00206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Direnç</a:t>
            </a:r>
          </a:p>
          <a:p>
            <a:pPr marL="0" indent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tr-TR" sz="2400" dirty="0">
                <a:solidFill>
                  <a:srgbClr val="00206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5) 1 adet </a:t>
            </a:r>
            <a:r>
              <a:rPr lang="tr-TR" sz="2400" dirty="0" err="1">
                <a:solidFill>
                  <a:srgbClr val="00206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Breadboard</a:t>
            </a:r>
            <a:endParaRPr lang="tr-TR" sz="2400" dirty="0">
              <a:solidFill>
                <a:srgbClr val="00206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tr-TR" sz="2400" dirty="0">
                <a:solidFill>
                  <a:srgbClr val="00206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6) </a:t>
            </a:r>
            <a:r>
              <a:rPr lang="tr-TR" sz="2400" dirty="0" err="1">
                <a:solidFill>
                  <a:srgbClr val="00206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Jumper</a:t>
            </a:r>
            <a:r>
              <a:rPr lang="tr-TR" sz="2400" dirty="0">
                <a:solidFill>
                  <a:srgbClr val="00206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Kabloları</a:t>
            </a:r>
          </a:p>
        </p:txBody>
      </p:sp>
    </p:spTree>
    <p:extLst>
      <p:ext uri="{BB962C8B-B14F-4D97-AF65-F5344CB8AC3E}">
        <p14:creationId xmlns:p14="http://schemas.microsoft.com/office/powerpoint/2010/main" val="18990116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E18FB2-AAF5-4449-B465-20B26302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 DEVRE ŞEMASI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A81CBE0-AD8F-49BE-803D-E624B87F17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840" y="1507490"/>
            <a:ext cx="7299960" cy="36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765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Çerçeve">
  <a:themeElements>
    <a:clrScheme name="Çerçev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Çerçev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Çerçev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TM03457475[[fn=Çerçeve]]</Template>
  <TotalTime>13</TotalTime>
  <Words>232</Words>
  <Application>Microsoft Office PowerPoint</Application>
  <PresentationFormat>Geniş ekran</PresentationFormat>
  <Paragraphs>22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Wingdings 2</vt:lpstr>
      <vt:lpstr>Çerçeve</vt:lpstr>
      <vt:lpstr>PROJE ADI DUMANA KARŞIYIZ   PROJE TÜRÜ TASARIM    PROJE ALANI NESNELERİN İNTERNETİ</vt:lpstr>
      <vt:lpstr>PROJE AMACI</vt:lpstr>
      <vt:lpstr> PROJE YÖNTEMİ  </vt:lpstr>
      <vt:lpstr>BEKLENEN SONUÇLAR</vt:lpstr>
      <vt:lpstr>BEKLENEN SONUÇLAR</vt:lpstr>
      <vt:lpstr>PROJEDE KULLANILAN MALZEMELER</vt:lpstr>
      <vt:lpstr>PROJE DEVRE ŞEMASI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 ADI DUMANA KARŞIYIZ   PROJE TÜRÜ TASARIM    PROJE ALANI NESNELERİN İNTERNETİ</dc:title>
  <dc:creator>Mustafa ÖZER</dc:creator>
  <cp:lastModifiedBy>Mustafa ÖZER</cp:lastModifiedBy>
  <cp:revision>3</cp:revision>
  <dcterms:created xsi:type="dcterms:W3CDTF">2021-04-03T18:56:53Z</dcterms:created>
  <dcterms:modified xsi:type="dcterms:W3CDTF">2021-04-03T19:16:43Z</dcterms:modified>
</cp:coreProperties>
</file>