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9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8D24-E085-4C74-86D8-68B1EC21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56BA-292D-4CF2-9724-786DBECC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21E8-DD26-4746-A5A4-B68DF5E7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F76FF-69E3-41E3-8468-CC5B0A2A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5157-A94B-4F07-B95E-5EAF2AF8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322-D157-4189-B2D7-B6E66011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D575-6109-48FE-ABAC-38DC25B8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59D6-A903-4B83-AC49-EC796AE5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C60C-98CE-407D-BEAD-5CE58029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26D3-ACC0-47C7-8ABA-6A562E1F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1E74C-604F-4C32-BC66-AF71A1B03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A2B3E-AF08-4F7A-A4EB-6CB2DAF8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5CF3-7F5B-4027-832C-5750AF69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3D48-645E-46E9-A860-497B874D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5E3F-A689-40C0-8427-8CB408E1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9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685E-03CA-47F6-B449-FE8FC6B0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8A04-4A95-4F39-B6C2-9D97A5C6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424C-8DD5-4A2E-A334-6278BF37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7193-6D62-4A5A-BF9C-6EB39F3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06B1-C09F-45A1-A269-CA9E93EE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8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B003-22F0-4423-B5E9-C14DC4C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BE24-9A75-4D17-9710-BAB6F4EC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6239-E332-46DA-BC7B-4076D1B0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4290-A6E8-4D33-946C-48E91160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D1BF-2D0D-4CC5-9D82-17FB1EDA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E536-56A1-42DD-B417-ED894DE8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A5CA-D163-457E-9DDB-A059A6C57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A98C9-FAE4-4F4A-BBF4-70EA7FF3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2040-92D9-4581-8EB8-B20F115D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886BF-0117-49D2-B145-21B68F93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5EB4-0517-4B65-B457-D82DF482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8A8A-701E-4A24-8638-F3572E82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DD98F-FEF1-4319-BEF9-A0E26307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9AA4A-64D9-44AB-8764-D7D70A82D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832A9-2217-4979-B1E7-65E9D42B8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9FAD0-910E-4B54-A60E-AB7D3B301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38E79-3E04-4A52-AF64-44776128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F49FD-7C21-47E3-833B-8A2E2218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A0318-E145-4F2A-AB5B-31D53104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38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CF5-2098-4A84-B92A-2C4114D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267FB-6B07-4621-9786-DCBD72D1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22F92-3051-4FB1-A9CD-97297489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5CD44-6707-4FA4-B863-AF58EEBA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4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AC344-E4FD-401C-B641-ABB70440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B05B-E31A-4508-BED5-E4D94A84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03A09-F99F-401C-950B-C6B232C8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2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F16F-41A2-4BCB-B911-E74364CC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C1A4-69D6-4F81-B2ED-605F92F4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AA873-5349-446F-8996-3B4BE2996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33F09-C74D-4F1F-950F-5E37AB7A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A843-852C-4006-A2CC-724E358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B118-D330-4C6D-82A8-E0A92607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553C-E628-46A9-8DDF-228704E5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A2D7E-53EC-4513-86BE-E88984280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DDE91-2CBA-4FB5-B280-A30C0D14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D018-75AC-4A5B-822C-21FEDE10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7FC6-EE80-488A-9B72-19CBC991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FEB0-595C-4191-8E4B-9B4EF3E3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CEBF9-2933-45CB-BB66-E49F29B1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BA0E-E291-4250-9122-2EE46C0FB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5A5D-D68C-4C5B-9CE7-3903EA1A6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642F-A4E2-4D5E-9179-BA5C407A6CC9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D96C3-6AE8-4745-B34E-69B562493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DAB0-F556-4B83-A049-A17E86B5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27FC-F8E9-493D-A77A-AE2B7D86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4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4CE8B7-C4A4-46D3-BFB7-50BBB44F96D5}"/>
              </a:ext>
            </a:extLst>
          </p:cNvPr>
          <p:cNvCxnSpPr/>
          <p:nvPr/>
        </p:nvCxnSpPr>
        <p:spPr>
          <a:xfrm>
            <a:off x="2490421" y="3279531"/>
            <a:ext cx="771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2238A59E-B707-4679-B187-36C763DA5A93}"/>
              </a:ext>
            </a:extLst>
          </p:cNvPr>
          <p:cNvSpPr/>
          <p:nvPr/>
        </p:nvSpPr>
        <p:spPr>
          <a:xfrm>
            <a:off x="8027377" y="2664072"/>
            <a:ext cx="369277" cy="61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CD036-D180-4657-9725-F0C108B5010D}"/>
              </a:ext>
            </a:extLst>
          </p:cNvPr>
          <p:cNvSpPr txBox="1"/>
          <p:nvPr/>
        </p:nvSpPr>
        <p:spPr>
          <a:xfrm>
            <a:off x="2342051" y="3279530"/>
            <a:ext cx="29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21A98-B0E6-4B40-AC62-27C25D707EA1}"/>
              </a:ext>
            </a:extLst>
          </p:cNvPr>
          <p:cNvSpPr txBox="1"/>
          <p:nvPr/>
        </p:nvSpPr>
        <p:spPr>
          <a:xfrm>
            <a:off x="9982200" y="3279531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6653BD-EAE3-46E5-BA3A-7201A9BE2D93}"/>
              </a:ext>
            </a:extLst>
          </p:cNvPr>
          <p:cNvCxnSpPr>
            <a:cxnSpLocks/>
          </p:cNvCxnSpPr>
          <p:nvPr/>
        </p:nvCxnSpPr>
        <p:spPr>
          <a:xfrm flipV="1">
            <a:off x="2490421" y="3148013"/>
            <a:ext cx="3297" cy="13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CB0E81-537D-454D-BC9A-9DA4B3B481D3}"/>
              </a:ext>
            </a:extLst>
          </p:cNvPr>
          <p:cNvCxnSpPr>
            <a:cxnSpLocks/>
          </p:cNvCxnSpPr>
          <p:nvPr/>
        </p:nvCxnSpPr>
        <p:spPr>
          <a:xfrm flipV="1">
            <a:off x="10210067" y="3148012"/>
            <a:ext cx="3297" cy="13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7FAA7E-1232-4ACE-B0C9-83E624ABD746}"/>
              </a:ext>
            </a:extLst>
          </p:cNvPr>
          <p:cNvSpPr txBox="1"/>
          <p:nvPr/>
        </p:nvSpPr>
        <p:spPr>
          <a:xfrm>
            <a:off x="8090756" y="3279530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82372-9660-4B9F-ADBD-8D45F9525D46}"/>
              </a:ext>
            </a:extLst>
          </p:cNvPr>
          <p:cNvSpPr txBox="1"/>
          <p:nvPr/>
        </p:nvSpPr>
        <p:spPr>
          <a:xfrm>
            <a:off x="5756203" y="3279530"/>
            <a:ext cx="114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n-1)/2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70BC23-EA86-48F8-82D5-CC565F0BCFC0}"/>
              </a:ext>
            </a:extLst>
          </p:cNvPr>
          <p:cNvCxnSpPr/>
          <p:nvPr/>
        </p:nvCxnSpPr>
        <p:spPr>
          <a:xfrm>
            <a:off x="6326582" y="2823218"/>
            <a:ext cx="0" cy="45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F9774A-0C38-415F-84EF-8DEF018B1C53}"/>
              </a:ext>
            </a:extLst>
          </p:cNvPr>
          <p:cNvSpPr txBox="1"/>
          <p:nvPr/>
        </p:nvSpPr>
        <p:spPr>
          <a:xfrm>
            <a:off x="2377468" y="3833752"/>
            <a:ext cx="8128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</a:t>
            </a:r>
            <a:r>
              <a:rPr lang="en-US" altLang="zh-CN" sz="1200" dirty="0"/>
              <a:t>left</a:t>
            </a:r>
            <a:r>
              <a:rPr lang="zh-CN" altLang="en-US" sz="1200" dirty="0"/>
              <a:t>从</a:t>
            </a:r>
            <a:r>
              <a:rPr lang="en-US" altLang="zh-CN" sz="1200" dirty="0"/>
              <a:t>0</a:t>
            </a:r>
            <a:r>
              <a:rPr lang="zh-CN" altLang="en-US" sz="1200" dirty="0"/>
              <a:t>变化到</a:t>
            </a:r>
            <a:r>
              <a:rPr lang="en-US" altLang="zh-CN" sz="1200" dirty="0"/>
              <a:t>k-1</a:t>
            </a:r>
            <a:r>
              <a:rPr lang="zh-CN" altLang="en-US" sz="1200" dirty="0"/>
              <a:t>时，要递归处理的元素数量从</a:t>
            </a:r>
            <a:r>
              <a:rPr lang="en-US" altLang="zh-CN" sz="1200" dirty="0"/>
              <a:t>n-1</a:t>
            </a:r>
            <a:r>
              <a:rPr lang="zh-CN" altLang="en-US" sz="1200" dirty="0"/>
              <a:t>个变化到</a:t>
            </a:r>
            <a:r>
              <a:rPr lang="en-US" altLang="zh-CN" sz="1200" dirty="0"/>
              <a:t>(n-1)-(k-1)=n-k</a:t>
            </a:r>
            <a:r>
              <a:rPr lang="zh-CN" altLang="en-US" sz="1200" dirty="0"/>
              <a:t>个</a:t>
            </a:r>
            <a:endParaRPr lang="en-US" altLang="zh-CN" sz="1200" dirty="0"/>
          </a:p>
          <a:p>
            <a:r>
              <a:rPr lang="zh-CN" altLang="en-US" sz="1200" dirty="0"/>
              <a:t>当</a:t>
            </a:r>
            <a:r>
              <a:rPr lang="en-US" altLang="zh-CN" sz="1200" dirty="0"/>
              <a:t>left</a:t>
            </a:r>
            <a:r>
              <a:rPr lang="zh-CN" altLang="en-US" sz="1200" dirty="0"/>
              <a:t>从</a:t>
            </a:r>
            <a:r>
              <a:rPr lang="en-US" altLang="zh-CN" sz="1200" dirty="0"/>
              <a:t>k-1</a:t>
            </a:r>
            <a:r>
              <a:rPr lang="zh-CN" altLang="en-US" sz="1200" dirty="0"/>
              <a:t>变化到</a:t>
            </a:r>
            <a:r>
              <a:rPr lang="en-US" altLang="zh-CN" sz="1200" dirty="0"/>
              <a:t>k</a:t>
            </a:r>
            <a:r>
              <a:rPr lang="zh-CN" altLang="en-US" sz="1200" dirty="0"/>
              <a:t>时，要递归处理的元素数量从</a:t>
            </a:r>
            <a:r>
              <a:rPr lang="en-US" altLang="zh-CN" sz="1200" dirty="0"/>
              <a:t>n-k</a:t>
            </a:r>
            <a:r>
              <a:rPr lang="zh-CN" altLang="en-US" sz="1200" dirty="0"/>
              <a:t>个变化到</a:t>
            </a:r>
            <a:r>
              <a:rPr lang="en-US" altLang="zh-CN" sz="1200" dirty="0"/>
              <a:t>1</a:t>
            </a:r>
            <a:r>
              <a:rPr lang="zh-CN" altLang="en-US" sz="1200" dirty="0"/>
              <a:t>个</a:t>
            </a:r>
            <a:endParaRPr lang="en-US" altLang="zh-CN" sz="1200" dirty="0"/>
          </a:p>
          <a:p>
            <a:r>
              <a:rPr lang="zh-CN" altLang="en-US" sz="1200" dirty="0"/>
              <a:t>当</a:t>
            </a:r>
            <a:r>
              <a:rPr lang="en-US" altLang="zh-CN" sz="1200" dirty="0"/>
              <a:t>left</a:t>
            </a:r>
            <a:r>
              <a:rPr lang="zh-CN" altLang="en-US" sz="1200" dirty="0"/>
              <a:t>从</a:t>
            </a:r>
            <a:r>
              <a:rPr lang="en-US" altLang="zh-CN" sz="1200" dirty="0"/>
              <a:t>k</a:t>
            </a:r>
            <a:r>
              <a:rPr lang="zh-CN" altLang="en-US" sz="1200" dirty="0"/>
              <a:t>变化到</a:t>
            </a:r>
            <a:r>
              <a:rPr lang="en-US" altLang="zh-CN" sz="1200" dirty="0"/>
              <a:t>k+1</a:t>
            </a:r>
            <a:r>
              <a:rPr lang="zh-CN" altLang="en-US" sz="1200" dirty="0"/>
              <a:t>时，要递归处理的元素数量从</a:t>
            </a:r>
            <a:r>
              <a:rPr lang="en-US" altLang="zh-CN" sz="1200" dirty="0"/>
              <a:t>1</a:t>
            </a:r>
            <a:r>
              <a:rPr lang="zh-CN" altLang="en-US" sz="1200" dirty="0"/>
              <a:t>个变化到</a:t>
            </a:r>
            <a:r>
              <a:rPr lang="en-US" altLang="zh-CN" sz="1200" dirty="0"/>
              <a:t>(n-1)-(k+1)=n-k-2</a:t>
            </a:r>
            <a:r>
              <a:rPr lang="zh-CN" altLang="en-US" sz="1200" dirty="0"/>
              <a:t>个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k`</a:t>
            </a:r>
            <a:r>
              <a:rPr lang="zh-CN" altLang="en-US" sz="1200" dirty="0"/>
              <a:t>是</a:t>
            </a:r>
            <a:r>
              <a:rPr lang="en-US" altLang="zh-CN" sz="1200" dirty="0"/>
              <a:t>k</a:t>
            </a:r>
            <a:r>
              <a:rPr lang="zh-CN" altLang="en-US" sz="1200" dirty="0"/>
              <a:t>轴对称的位置，根据</a:t>
            </a:r>
            <a:r>
              <a:rPr lang="en-US" altLang="zh-CN" sz="1200" dirty="0"/>
              <a:t>0</a:t>
            </a:r>
            <a:r>
              <a:rPr lang="zh-CN" altLang="en-US" sz="1200" dirty="0"/>
              <a:t>，</a:t>
            </a:r>
            <a:r>
              <a:rPr lang="en-US" altLang="zh-CN" sz="1200" dirty="0"/>
              <a:t>k`</a:t>
            </a:r>
            <a:r>
              <a:rPr lang="zh-CN" altLang="en-US" sz="1200" dirty="0"/>
              <a:t>，</a:t>
            </a:r>
            <a:r>
              <a:rPr lang="en-US" altLang="zh-CN" sz="1200" dirty="0"/>
              <a:t>(n-1)/2</a:t>
            </a:r>
            <a:r>
              <a:rPr lang="zh-CN" altLang="en-US" sz="1200" dirty="0"/>
              <a:t>，</a:t>
            </a:r>
            <a:r>
              <a:rPr lang="en-US" altLang="zh-CN" sz="1200" dirty="0"/>
              <a:t>k</a:t>
            </a:r>
            <a:r>
              <a:rPr lang="zh-CN" altLang="en-US" sz="1200" dirty="0"/>
              <a:t>，</a:t>
            </a:r>
            <a:r>
              <a:rPr lang="en-US" altLang="zh-CN" sz="1200" dirty="0"/>
              <a:t>n-1</a:t>
            </a:r>
            <a:r>
              <a:rPr lang="zh-CN" altLang="en-US" sz="1200" dirty="0"/>
              <a:t>把数轴分成</a:t>
            </a:r>
            <a:r>
              <a:rPr lang="en-US" altLang="zh-CN" sz="1200" dirty="0"/>
              <a:t>s1-s4</a:t>
            </a:r>
            <a:r>
              <a:rPr lang="zh-CN" altLang="en-US" sz="1200" dirty="0"/>
              <a:t>这</a:t>
            </a:r>
            <a:r>
              <a:rPr lang="en-US" altLang="zh-CN" sz="1200" dirty="0"/>
              <a:t>4</a:t>
            </a:r>
            <a:r>
              <a:rPr lang="zh-CN" altLang="en-US" sz="1200" dirty="0"/>
              <a:t>个区域，</a:t>
            </a:r>
            <a:r>
              <a:rPr lang="en-US" altLang="zh-CN" sz="1200" dirty="0"/>
              <a:t>s1</a:t>
            </a:r>
            <a:r>
              <a:rPr lang="zh-CN" altLang="en-US" sz="1200" dirty="0"/>
              <a:t>和</a:t>
            </a:r>
            <a:r>
              <a:rPr lang="en-US" altLang="zh-CN" sz="1200" dirty="0"/>
              <a:t>s4</a:t>
            </a:r>
            <a:r>
              <a:rPr lang="zh-CN" altLang="en-US" sz="1200" dirty="0"/>
              <a:t>对称，</a:t>
            </a:r>
            <a:r>
              <a:rPr lang="en-US" altLang="zh-CN" sz="1200" dirty="0"/>
              <a:t>s2</a:t>
            </a:r>
            <a:r>
              <a:rPr lang="zh-CN" altLang="en-US" sz="1200" dirty="0"/>
              <a:t>和</a:t>
            </a:r>
            <a:r>
              <a:rPr lang="en-US" altLang="zh-CN" sz="1200" dirty="0"/>
              <a:t>s3</a:t>
            </a:r>
            <a:r>
              <a:rPr lang="zh-CN" altLang="en-US" sz="1200" dirty="0"/>
              <a:t>对称</a:t>
            </a:r>
            <a:endParaRPr lang="en-US" altLang="zh-C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E4B99-5144-4487-B2EF-340A99C0F91A}"/>
              </a:ext>
            </a:extLst>
          </p:cNvPr>
          <p:cNvSpPr txBox="1"/>
          <p:nvPr/>
        </p:nvSpPr>
        <p:spPr>
          <a:xfrm>
            <a:off x="4432842" y="3279530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k`</a:t>
            </a:r>
            <a:endParaRPr lang="zh-CN" alt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C3C9004-5DA5-41F0-81B8-28C872A62D61}"/>
              </a:ext>
            </a:extLst>
          </p:cNvPr>
          <p:cNvSpPr/>
          <p:nvPr/>
        </p:nvSpPr>
        <p:spPr>
          <a:xfrm>
            <a:off x="4332990" y="2664072"/>
            <a:ext cx="369277" cy="61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CFAFD-6BB1-473A-8146-081BB8358CC8}"/>
              </a:ext>
            </a:extLst>
          </p:cNvPr>
          <p:cNvSpPr txBox="1"/>
          <p:nvPr/>
        </p:nvSpPr>
        <p:spPr>
          <a:xfrm>
            <a:off x="3274067" y="2866708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274804-F21D-466C-BE6B-DAD842341D26}"/>
              </a:ext>
            </a:extLst>
          </p:cNvPr>
          <p:cNvSpPr txBox="1"/>
          <p:nvPr/>
        </p:nvSpPr>
        <p:spPr>
          <a:xfrm>
            <a:off x="5322856" y="2848961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68B61-303F-474F-9AAB-19A8761EA171}"/>
              </a:ext>
            </a:extLst>
          </p:cNvPr>
          <p:cNvSpPr txBox="1"/>
          <p:nvPr/>
        </p:nvSpPr>
        <p:spPr>
          <a:xfrm>
            <a:off x="7016068" y="2848961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04578-8E42-4035-9DDA-204B9DB67FE0}"/>
              </a:ext>
            </a:extLst>
          </p:cNvPr>
          <p:cNvSpPr txBox="1"/>
          <p:nvPr/>
        </p:nvSpPr>
        <p:spPr>
          <a:xfrm>
            <a:off x="9034118" y="2848961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 weiwei</dc:creator>
  <cp:lastModifiedBy>lyu weiwei</cp:lastModifiedBy>
  <cp:revision>2</cp:revision>
  <dcterms:created xsi:type="dcterms:W3CDTF">2021-10-24T01:47:13Z</dcterms:created>
  <dcterms:modified xsi:type="dcterms:W3CDTF">2021-10-24T04:37:51Z</dcterms:modified>
</cp:coreProperties>
</file>