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F78B-DBAA-482B-9918-8A83C265A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B201B-9457-47D4-8D5A-AB7F2F888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64D51-7A99-4F2D-AE22-ED0B65A1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F39F-7A9E-444D-A0C7-8A88C4865F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EA131-9BDF-4BC0-82E4-AD01EFAC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C1E93-6CAD-49A3-B0A4-90512ECE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0562-C087-40A0-B2C2-5AAE7DDDC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15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68FF-E4C3-4080-AE04-C3053FA4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97B0A-F4EC-4DB3-84EE-4D56EC09D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53BAE-3B91-44F3-8789-0462AADA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F39F-7A9E-444D-A0C7-8A88C4865F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B5574-081E-4C8B-B2E5-7CD8CBC4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99834-1D82-4EC2-811C-B94E5B69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0562-C087-40A0-B2C2-5AAE7DDDC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3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68B6B-7A55-4906-9A05-FA5C014F2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F2F36-916E-4E98-AAC7-CA5996DB4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68411-451E-46CB-8D56-978239A6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F39F-7A9E-444D-A0C7-8A88C4865F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30A90-257C-4850-B309-ED7127B4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9C2F5-C09C-4A3C-9C25-95C8DC99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0562-C087-40A0-B2C2-5AAE7DDDC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25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FB02-9CB8-4E0D-831B-BD01CAAD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F131-5480-46B4-8F11-7C19B148C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51BF1-87CF-42D5-9528-B350F4A8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F39F-7A9E-444D-A0C7-8A88C4865F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3C227-1A2B-4F3C-8F43-719A5482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7616F-7172-48A3-A9B2-5ACC4230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0562-C087-40A0-B2C2-5AAE7DDDC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3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2E11-CA14-44BB-BAA9-70558F0D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FCAB3-6D37-4334-BACC-2B249D990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5BD00-B948-400D-8B5B-F96D8152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F39F-7A9E-444D-A0C7-8A88C4865F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7B7B0-FEAC-4491-8F5E-A51F21F9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94C59-6962-4FBB-B87E-8D0F86B6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0562-C087-40A0-B2C2-5AAE7DDDC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64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EBBD-7EE7-4B8F-8731-2D6719CF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302B9-C2D6-4716-9BDD-6AC04AA39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C6F93-E79E-43EE-B6AD-309122BE3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5D7BD-A522-49DA-845A-DFEC574E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F39F-7A9E-444D-A0C7-8A88C4865F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85831-B6E4-4F2B-9775-F4FF9B0E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AF9F2-D3A4-4646-B541-C33D3E08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0562-C087-40A0-B2C2-5AAE7DDDC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03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882A-4D56-435C-B2C9-4FD8CA9D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148B9-9AB2-4DE2-87D1-7DED3B838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977F2-76B0-4CC3-941D-6E4C1566A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186B3-FE32-4C58-8ABA-E04258D56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6663D-E7B3-41F0-BD85-7D03905D8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962AC7-F06A-44BB-99D6-A6F4F35F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F39F-7A9E-444D-A0C7-8A88C4865F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57547-CA2D-4FFF-A370-31EA74C1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674DA-623C-4602-A0E7-6545CA64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0562-C087-40A0-B2C2-5AAE7DDDC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82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C887-53C4-43A6-A917-D72F8B8F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531AF-072F-45BF-8991-19B5ACA7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F39F-7A9E-444D-A0C7-8A88C4865F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B336D-4987-43A8-9F1D-ABEF982F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6C94B-A9EE-426F-BC46-599F1173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0562-C087-40A0-B2C2-5AAE7DDDC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0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D1842-98C1-441F-B588-E91DE2BE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F39F-7A9E-444D-A0C7-8A88C4865F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51C83-4756-4ED8-89D2-74811B7B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94927-466B-4FC7-ACBB-D0F8F4D2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0562-C087-40A0-B2C2-5AAE7DDDC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43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6EC9-3162-4BF9-A847-0E5B38B6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D91D1-E35D-4958-AE7E-AA09070D6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3D958-C3D6-4558-BACA-7AAB331B8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3E7E8-143D-46BB-9843-D409EBFB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F39F-7A9E-444D-A0C7-8A88C4865F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7C6C7-7A40-4822-8C5F-3AC16BA6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2A98A-D8ED-4B12-86BA-6AC99F12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0562-C087-40A0-B2C2-5AAE7DDDC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52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E084-34B2-45DE-9C8E-13872EF20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5A9B8-59FE-4AFE-BAD4-8CF33B86B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EEB77-E8D0-4212-8DE5-BE7545A3D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6E626-AB08-41BA-AD5E-4F942915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F39F-7A9E-444D-A0C7-8A88C4865F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795A1-7DA8-4F1B-BD31-001F513F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F7F46-781F-41B2-A0B5-4E3213AF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0562-C087-40A0-B2C2-5AAE7DDDC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79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1FB36-A13C-4693-B433-A806F4BE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AFF97-F53D-4891-9A40-B9AD2C66A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76C9D-F76B-467A-A5D0-2EB50018E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9F39F-7A9E-444D-A0C7-8A88C4865F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885E-3FF7-4AB5-8C7A-4D42971EF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859A9-0B6E-4879-9B42-2A3A6643D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70562-C087-40A0-B2C2-5AAE7DDDC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2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E145EC-D3FC-43F0-9F0E-F04C70DA8447}"/>
              </a:ext>
            </a:extLst>
          </p:cNvPr>
          <p:cNvCxnSpPr>
            <a:cxnSpLocks/>
          </p:cNvCxnSpPr>
          <p:nvPr/>
        </p:nvCxnSpPr>
        <p:spPr>
          <a:xfrm>
            <a:off x="2250831" y="2963008"/>
            <a:ext cx="7236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00FBBE-9D51-4AC1-96FB-A1C15734E95B}"/>
              </a:ext>
            </a:extLst>
          </p:cNvPr>
          <p:cNvCxnSpPr/>
          <p:nvPr/>
        </p:nvCxnSpPr>
        <p:spPr>
          <a:xfrm>
            <a:off x="2936631" y="2329962"/>
            <a:ext cx="0" cy="63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3DEFD1-A294-4272-B083-66278AC67D7F}"/>
              </a:ext>
            </a:extLst>
          </p:cNvPr>
          <p:cNvCxnSpPr/>
          <p:nvPr/>
        </p:nvCxnSpPr>
        <p:spPr>
          <a:xfrm>
            <a:off x="8188569" y="2329962"/>
            <a:ext cx="0" cy="63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9AE2C2-DD1A-4BC3-85ED-92A918CFDCE5}"/>
              </a:ext>
            </a:extLst>
          </p:cNvPr>
          <p:cNvSpPr txBox="1"/>
          <p:nvPr/>
        </p:nvSpPr>
        <p:spPr>
          <a:xfrm>
            <a:off x="2215278" y="1969422"/>
            <a:ext cx="192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数组开始处理下标</a:t>
            </a:r>
            <a:endParaRPr lang="en-US" altLang="zh-CN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DE6EB2-7FDC-4B46-9B9B-8468587CDECA}"/>
              </a:ext>
            </a:extLst>
          </p:cNvPr>
          <p:cNvSpPr txBox="1"/>
          <p:nvPr/>
        </p:nvSpPr>
        <p:spPr>
          <a:xfrm>
            <a:off x="7410259" y="1969423"/>
            <a:ext cx="1996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数组结束处理下标</a:t>
            </a:r>
            <a:endParaRPr lang="en-US" altLang="zh-CN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C64B76-62DE-4B8A-9073-98F52A42C61E}"/>
              </a:ext>
            </a:extLst>
          </p:cNvPr>
          <p:cNvCxnSpPr>
            <a:cxnSpLocks/>
          </p:cNvCxnSpPr>
          <p:nvPr/>
        </p:nvCxnSpPr>
        <p:spPr>
          <a:xfrm flipV="1">
            <a:off x="4018085" y="2963008"/>
            <a:ext cx="0" cy="46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55813E-2BE6-4964-9CC4-F44CB672C5F9}"/>
              </a:ext>
            </a:extLst>
          </p:cNvPr>
          <p:cNvCxnSpPr>
            <a:cxnSpLocks/>
          </p:cNvCxnSpPr>
          <p:nvPr/>
        </p:nvCxnSpPr>
        <p:spPr>
          <a:xfrm flipV="1">
            <a:off x="5937739" y="2963008"/>
            <a:ext cx="0" cy="46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C645CBD-C7D6-4EA4-BC7C-3F5ABC06AA04}"/>
              </a:ext>
            </a:extLst>
          </p:cNvPr>
          <p:cNvSpPr txBox="1"/>
          <p:nvPr/>
        </p:nvSpPr>
        <p:spPr>
          <a:xfrm>
            <a:off x="3268893" y="3411390"/>
            <a:ext cx="170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哨兵准备替换的位置，</a:t>
            </a:r>
            <a:endParaRPr lang="en-US" altLang="zh-CN" sz="1200" dirty="0"/>
          </a:p>
          <a:p>
            <a:r>
              <a:rPr lang="zh-CN" altLang="en-US" sz="1200" dirty="0"/>
              <a:t>在它左边的都是小于</a:t>
            </a:r>
            <a:endParaRPr lang="en-US" altLang="zh-CN" sz="1200" dirty="0"/>
          </a:p>
          <a:p>
            <a:r>
              <a:rPr lang="zh-CN" altLang="en-US" sz="1200" dirty="0"/>
              <a:t>哨兵的元素</a:t>
            </a:r>
            <a:endParaRPr lang="en-US" altLang="zh-CN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374F9C-F95A-4307-B457-3E687C8284A8}"/>
              </a:ext>
            </a:extLst>
          </p:cNvPr>
          <p:cNvSpPr txBox="1"/>
          <p:nvPr/>
        </p:nvSpPr>
        <p:spPr>
          <a:xfrm>
            <a:off x="2722494" y="3000354"/>
            <a:ext cx="192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left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C52B7E-E10C-4F79-9EED-9125BFEBE0AA}"/>
              </a:ext>
            </a:extLst>
          </p:cNvPr>
          <p:cNvSpPr txBox="1"/>
          <p:nvPr/>
        </p:nvSpPr>
        <p:spPr>
          <a:xfrm>
            <a:off x="3865393" y="2686009"/>
            <a:ext cx="376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D87D7B-EE71-46A6-8D6D-8BB6694919F4}"/>
              </a:ext>
            </a:extLst>
          </p:cNvPr>
          <p:cNvSpPr txBox="1"/>
          <p:nvPr/>
        </p:nvSpPr>
        <p:spPr>
          <a:xfrm>
            <a:off x="7955093" y="2963736"/>
            <a:ext cx="192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right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DDAB48-6A43-4F55-9ED7-4E600CBFB15F}"/>
              </a:ext>
            </a:extLst>
          </p:cNvPr>
          <p:cNvSpPr txBox="1"/>
          <p:nvPr/>
        </p:nvSpPr>
        <p:spPr>
          <a:xfrm>
            <a:off x="5834479" y="2732134"/>
            <a:ext cx="25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2ECB79-AA8D-48DF-9D6A-685997CA27C6}"/>
              </a:ext>
            </a:extLst>
          </p:cNvPr>
          <p:cNvSpPr txBox="1"/>
          <p:nvPr/>
        </p:nvSpPr>
        <p:spPr>
          <a:xfrm>
            <a:off x="5065836" y="3429000"/>
            <a:ext cx="1709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循环当前遍历的位置</a:t>
            </a:r>
            <a:endParaRPr lang="en-US" altLang="zh-CN" sz="1200" dirty="0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80B8314E-BDD5-4B6B-9EB2-8D257D1BBB8E}"/>
              </a:ext>
            </a:extLst>
          </p:cNvPr>
          <p:cNvSpPr/>
          <p:nvPr/>
        </p:nvSpPr>
        <p:spPr>
          <a:xfrm rot="16200000">
            <a:off x="4552523" y="1188861"/>
            <a:ext cx="554595" cy="16176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8084DD-E3FE-4B92-B0AF-80D4F5FACDBD}"/>
              </a:ext>
            </a:extLst>
          </p:cNvPr>
          <p:cNvSpPr txBox="1"/>
          <p:nvPr/>
        </p:nvSpPr>
        <p:spPr>
          <a:xfrm>
            <a:off x="4000692" y="741599"/>
            <a:ext cx="1709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 </a:t>
            </a:r>
            <a:r>
              <a:rPr lang="zh-CN" altLang="en-US" sz="1200" dirty="0"/>
              <a:t>和 </a:t>
            </a:r>
            <a:r>
              <a:rPr lang="en-US" altLang="zh-CN" sz="1200" dirty="0"/>
              <a:t>i-1 </a:t>
            </a:r>
            <a:r>
              <a:rPr lang="zh-CN" altLang="en-US" sz="1200" dirty="0"/>
              <a:t>之间的元素都是大于哨兵的，当</a:t>
            </a:r>
            <a:r>
              <a:rPr lang="en-US" altLang="zh-CN" sz="1200" dirty="0" err="1"/>
              <a:t>i</a:t>
            </a:r>
            <a:r>
              <a:rPr lang="zh-CN" altLang="en-US" sz="1200" dirty="0"/>
              <a:t>遍历到新的元素且小于哨兵时，把</a:t>
            </a:r>
            <a:r>
              <a:rPr lang="en-US" altLang="zh-CN" sz="1200" dirty="0"/>
              <a:t> j </a:t>
            </a:r>
            <a:r>
              <a:rPr lang="zh-CN" altLang="en-US" sz="1200" dirty="0"/>
              <a:t>和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</a:t>
            </a:r>
            <a:r>
              <a:rPr lang="zh-CN" altLang="en-US" sz="1200" dirty="0"/>
              <a:t>的元素调换</a:t>
            </a:r>
            <a:endParaRPr lang="en-US" altLang="zh-CN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59D8F7-4C04-46C1-B40C-1E1F4556FBBB}"/>
              </a:ext>
            </a:extLst>
          </p:cNvPr>
          <p:cNvSpPr txBox="1"/>
          <p:nvPr/>
        </p:nvSpPr>
        <p:spPr>
          <a:xfrm>
            <a:off x="5446737" y="2919005"/>
            <a:ext cx="490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i-1</a:t>
            </a:r>
          </a:p>
        </p:txBody>
      </p:sp>
      <p:sp>
        <p:nvSpPr>
          <p:cNvPr id="33" name="Arrow: Curved Down 32">
            <a:extLst>
              <a:ext uri="{FF2B5EF4-FFF2-40B4-BE49-F238E27FC236}">
                <a16:creationId xmlns:a16="http://schemas.microsoft.com/office/drawing/2014/main" id="{B841E4DF-B298-4960-8BE3-D13E94486EE7}"/>
              </a:ext>
            </a:extLst>
          </p:cNvPr>
          <p:cNvSpPr/>
          <p:nvPr/>
        </p:nvSpPr>
        <p:spPr>
          <a:xfrm>
            <a:off x="4028309" y="2490442"/>
            <a:ext cx="1981327" cy="2878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DD0BCD-78D7-4BE3-AC91-9DCA68D74D39}"/>
              </a:ext>
            </a:extLst>
          </p:cNvPr>
          <p:cNvCxnSpPr>
            <a:cxnSpLocks/>
          </p:cNvCxnSpPr>
          <p:nvPr/>
        </p:nvCxnSpPr>
        <p:spPr>
          <a:xfrm>
            <a:off x="5638623" y="2333430"/>
            <a:ext cx="0" cy="67991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7F9754-0D90-4174-BABC-20287A11D741}"/>
              </a:ext>
            </a:extLst>
          </p:cNvPr>
          <p:cNvCxnSpPr>
            <a:cxnSpLocks/>
          </p:cNvCxnSpPr>
          <p:nvPr/>
        </p:nvCxnSpPr>
        <p:spPr>
          <a:xfrm>
            <a:off x="4018085" y="2320436"/>
            <a:ext cx="0" cy="67991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Curved Down 42">
            <a:extLst>
              <a:ext uri="{FF2B5EF4-FFF2-40B4-BE49-F238E27FC236}">
                <a16:creationId xmlns:a16="http://schemas.microsoft.com/office/drawing/2014/main" id="{55B3A9C5-3B4A-46AD-BF19-E5A98692986A}"/>
              </a:ext>
            </a:extLst>
          </p:cNvPr>
          <p:cNvSpPr/>
          <p:nvPr/>
        </p:nvSpPr>
        <p:spPr>
          <a:xfrm rot="10800000">
            <a:off x="4031198" y="3062452"/>
            <a:ext cx="1909005" cy="3116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126471-4DBB-489C-AD18-E1D9AE53754A}"/>
              </a:ext>
            </a:extLst>
          </p:cNvPr>
          <p:cNvSpPr txBox="1"/>
          <p:nvPr/>
        </p:nvSpPr>
        <p:spPr>
          <a:xfrm>
            <a:off x="3063153" y="4211323"/>
            <a:ext cx="453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当</a:t>
            </a:r>
            <a:r>
              <a:rPr lang="en-US" altLang="zh-CN" sz="1200" b="1" dirty="0"/>
              <a:t> j </a:t>
            </a:r>
            <a:r>
              <a:rPr lang="zh-CN" altLang="en-US" sz="1200" b="1" dirty="0"/>
              <a:t>和 </a:t>
            </a:r>
            <a:r>
              <a:rPr lang="en-US" altLang="zh-CN" sz="1200" b="1" dirty="0"/>
              <a:t>i </a:t>
            </a:r>
            <a:r>
              <a:rPr lang="zh-CN" altLang="en-US" sz="1200" b="1" dirty="0"/>
              <a:t>的元素互换后，</a:t>
            </a:r>
            <a:r>
              <a:rPr lang="en-US" altLang="zh-CN" sz="1200" b="1" dirty="0"/>
              <a:t>j++</a:t>
            </a:r>
            <a:r>
              <a:rPr lang="zh-CN" altLang="en-US" sz="1200" b="1" dirty="0"/>
              <a:t>，使得数组维持以下状态：</a:t>
            </a:r>
            <a:r>
              <a:rPr lang="en-US" altLang="zh-CN" sz="1200" b="1" dirty="0"/>
              <a:t>j</a:t>
            </a:r>
            <a:r>
              <a:rPr lang="zh-CN" altLang="en-US" sz="1200" b="1" dirty="0"/>
              <a:t>左边的元素都小于等于哨兵，而</a:t>
            </a:r>
            <a:r>
              <a:rPr lang="en-US" altLang="zh-CN" sz="1200" b="1" dirty="0"/>
              <a:t> j </a:t>
            </a:r>
            <a:r>
              <a:rPr lang="zh-CN" altLang="en-US" sz="1200" b="1" dirty="0"/>
              <a:t>以及 </a:t>
            </a:r>
            <a:r>
              <a:rPr lang="en-US" altLang="zh-CN" sz="1200" b="1" dirty="0"/>
              <a:t>j </a:t>
            </a:r>
            <a:r>
              <a:rPr lang="zh-CN" altLang="en-US" sz="1200" b="1" dirty="0"/>
              <a:t>右边的元素都大于哨兵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2488097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 weiwei</dc:creator>
  <cp:lastModifiedBy>lyu weiwei</cp:lastModifiedBy>
  <cp:revision>1</cp:revision>
  <dcterms:created xsi:type="dcterms:W3CDTF">2021-10-22T09:56:06Z</dcterms:created>
  <dcterms:modified xsi:type="dcterms:W3CDTF">2021-10-22T10:45:51Z</dcterms:modified>
</cp:coreProperties>
</file>