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72" r:id="rId1"/>
  </p:sldMasterIdLst>
  <p:notesMasterIdLst>
    <p:notesMasterId r:id="rId11"/>
  </p:notesMasterIdLst>
  <p:handoutMasterIdLst>
    <p:handoutMasterId r:id="rId12"/>
  </p:handoutMasterIdLst>
  <p:sldIdLst>
    <p:sldId id="256" r:id="rId2"/>
    <p:sldId id="261" r:id="rId3"/>
    <p:sldId id="258" r:id="rId4"/>
    <p:sldId id="262" r:id="rId5"/>
    <p:sldId id="263" r:id="rId6"/>
    <p:sldId id="264" r:id="rId7"/>
    <p:sldId id="265" r:id="rId8"/>
    <p:sldId id="266" r:id="rId9"/>
    <p:sldId id="260" r:id="rId10"/>
  </p:sldIdLst>
  <p:sldSz cx="12192000" cy="6858000"/>
  <p:notesSz cx="6858000" cy="9144000"/>
  <p:defaultTextStyle>
    <a:defPPr algn="r" rtl="1">
      <a:defRPr lang="he-IL"/>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013" autoAdjust="0"/>
    <p:restoredTop sz="94648" autoAdjust="0"/>
  </p:normalViewPr>
  <p:slideViewPr>
    <p:cSldViewPr snapToGrid="0">
      <p:cViewPr varScale="1">
        <p:scale>
          <a:sx n="67" d="100"/>
          <a:sy n="67" d="100"/>
        </p:scale>
        <p:origin x="604"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9" d="100"/>
          <a:sy n="79" d="100"/>
        </p:scale>
        <p:origin x="361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FF81CEA5-62FD-4C83-BDE3-91DFB9827D8F}"/>
              </a:ext>
            </a:extLst>
          </p:cNvPr>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a:extLst>
              <a:ext uri="{FF2B5EF4-FFF2-40B4-BE49-F238E27FC236}">
                <a16:creationId xmlns:a16="http://schemas.microsoft.com/office/drawing/2014/main" id="{3FA1CBFD-6AD0-48C4-B91B-58830F6F4C3E}"/>
              </a:ext>
            </a:extLst>
          </p:cNvPr>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B9590D7E-EB2A-411B-A97F-B0EF0C1E7F91}" type="datetime1">
              <a:rPr lang="he-IL" smtClean="0">
                <a:latin typeface="Tahoma" panose="020B0604030504040204" pitchFamily="34" charset="0"/>
                <a:ea typeface="Tahoma" panose="020B0604030504040204" pitchFamily="34" charset="0"/>
                <a:cs typeface="Tahoma" panose="020B0604030504040204" pitchFamily="34" charset="0"/>
              </a:rPr>
              <a:t>כ"ט/טבת/תשפ"ב</a:t>
            </a:fld>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a:extLst>
              <a:ext uri="{FF2B5EF4-FFF2-40B4-BE49-F238E27FC236}">
                <a16:creationId xmlns:a16="http://schemas.microsoft.com/office/drawing/2014/main" id="{A9E55D22-46A3-4B8C-AD40-252FE7896C36}"/>
              </a:ext>
            </a:extLst>
          </p:cNvPr>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a:extLst>
              <a:ext uri="{FF2B5EF4-FFF2-40B4-BE49-F238E27FC236}">
                <a16:creationId xmlns:a16="http://schemas.microsoft.com/office/drawing/2014/main" id="{8E70DCEF-9071-4B17-801B-37B4465C8E15}"/>
              </a:ext>
            </a:extLst>
          </p:cNvPr>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8D90168E-626C-4E60-93C0-A00D25609468}" type="slidenum">
              <a:rPr lang="he-IL" smtClean="0">
                <a:latin typeface="Tahoma" panose="020B0604030504040204" pitchFamily="34" charset="0"/>
                <a:ea typeface="Tahoma" panose="020B0604030504040204" pitchFamily="34" charset="0"/>
                <a:cs typeface="Tahoma" panose="020B0604030504040204" pitchFamily="34" charset="0"/>
              </a:rPr>
              <a:pPr algn="l" rtl="1"/>
              <a:t>‹#›</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3" name="מציין מיקום של תאריך 2"/>
          <p:cNvSpPr>
            <a:spLocks noGrp="1"/>
          </p:cNvSpPr>
          <p:nvPr>
            <p:ph type="dt" idx="1"/>
          </p:nvPr>
        </p:nvSpPr>
        <p:spPr>
          <a:xfrm flipH="1">
            <a:off x="1587" y="0"/>
            <a:ext cx="2971800" cy="458788"/>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5BCFDA35-C9C7-45E2-A3B1-EF2E8B9635F2}" type="datetime1">
              <a:rPr lang="he-IL" smtClean="0"/>
              <a:t>כ"ט/טבת/תשפ"ב</a:t>
            </a:fld>
            <a:endParaRPr lang="he-IL" dirty="0"/>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he-IL" noProof="0"/>
          </a:p>
        </p:txBody>
      </p:sp>
      <p:sp>
        <p:nvSpPr>
          <p:cNvPr id="5" name="מציין מיקום של הערו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6" name="מציין מיקום של כותרת תחתונה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7" name="מציין מיקום של מספר שקופית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C6B3AB32-59DF-41F1-9618-EDFBF5049629}" type="slidenum">
              <a:rPr lang="he-IL" smtClean="0"/>
              <a:pPr/>
              <a:t>‹#›</a:t>
            </a:fld>
            <a:endParaRPr lang="he-IL"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rtlCol="1"/>
          <a:lstStyle/>
          <a:p>
            <a:pPr algn="l" rtl="1"/>
            <a:fld id="{C6B3AB32-59DF-41F1-9618-EDFBF5049629}" type="slidenum">
              <a:rPr lang="he-IL" smtClean="0">
                <a:latin typeface="Tahoma" panose="020B0604030504040204" pitchFamily="34" charset="0"/>
                <a:ea typeface="Tahoma" panose="020B0604030504040204" pitchFamily="34" charset="0"/>
                <a:cs typeface="Tahoma" panose="020B0604030504040204" pitchFamily="34" charset="0"/>
              </a:rPr>
              <a:pPr algn="l" rtl="1"/>
              <a:t>1</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rtlCol="1"/>
          <a:lstStyle/>
          <a:p>
            <a:pPr algn="l" rtl="1"/>
            <a:fld id="{C6B3AB32-59DF-41F1-9618-EDFBF5049629}" type="slidenum">
              <a:rPr lang="he-IL" smtClean="0">
                <a:latin typeface="Tahoma" panose="020B0604030504040204" pitchFamily="34" charset="0"/>
                <a:ea typeface="Tahoma" panose="020B0604030504040204" pitchFamily="34" charset="0"/>
                <a:cs typeface="Tahoma" panose="020B0604030504040204" pitchFamily="34" charset="0"/>
              </a:rPr>
              <a:pPr algn="l" rtl="1"/>
              <a:t>2</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C6B3AB32-59DF-41F1-9618-EDFBF5049629}" type="slidenum">
              <a:rPr lang="he-IL" smtClean="0">
                <a:latin typeface="Tahoma" panose="020B0604030504040204" pitchFamily="34" charset="0"/>
                <a:ea typeface="Tahoma" panose="020B0604030504040204" pitchFamily="34" charset="0"/>
                <a:cs typeface="Tahoma" panose="020B0604030504040204" pitchFamily="34" charset="0"/>
              </a:rPr>
              <a:pPr algn="l" rtl="1"/>
              <a:t>3</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31300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C6B3AB32-59DF-41F1-9618-EDFBF5049629}" type="slidenum">
              <a:rPr lang="he-IL" smtClean="0">
                <a:latin typeface="Tahoma" panose="020B0604030504040204" pitchFamily="34" charset="0"/>
                <a:ea typeface="Tahoma" panose="020B0604030504040204" pitchFamily="34" charset="0"/>
                <a:cs typeface="Tahoma" panose="020B0604030504040204" pitchFamily="34" charset="0"/>
              </a:rPr>
              <a:pPr algn="l" rtl="1"/>
              <a:t>4</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59644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C6B3AB32-59DF-41F1-9618-EDFBF5049629}" type="slidenum">
              <a:rPr lang="he-IL" smtClean="0">
                <a:latin typeface="Tahoma" panose="020B0604030504040204" pitchFamily="34" charset="0"/>
                <a:ea typeface="Tahoma" panose="020B0604030504040204" pitchFamily="34" charset="0"/>
                <a:cs typeface="Tahoma" panose="020B0604030504040204" pitchFamily="34" charset="0"/>
              </a:rPr>
              <a:pPr algn="l" rtl="1"/>
              <a:t>5</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75449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C6B3AB32-59DF-41F1-9618-EDFBF5049629}" type="slidenum">
              <a:rPr lang="he-IL" smtClean="0">
                <a:latin typeface="Tahoma" panose="020B0604030504040204" pitchFamily="34" charset="0"/>
                <a:ea typeface="Tahoma" panose="020B0604030504040204" pitchFamily="34" charset="0"/>
                <a:cs typeface="Tahoma" panose="020B0604030504040204" pitchFamily="34" charset="0"/>
              </a:rPr>
              <a:pPr algn="l" rtl="1"/>
              <a:t>6</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03255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C6B3AB32-59DF-41F1-9618-EDFBF5049629}" type="slidenum">
              <a:rPr lang="he-IL" smtClean="0">
                <a:latin typeface="Tahoma" panose="020B0604030504040204" pitchFamily="34" charset="0"/>
                <a:ea typeface="Tahoma" panose="020B0604030504040204" pitchFamily="34" charset="0"/>
                <a:cs typeface="Tahoma" panose="020B0604030504040204" pitchFamily="34" charset="0"/>
              </a:rPr>
              <a:pPr algn="l" rtl="1"/>
              <a:t>7</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27290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C6B3AB32-59DF-41F1-9618-EDFBF5049629}" type="slidenum">
              <a:rPr lang="he-IL" smtClean="0">
                <a:latin typeface="Tahoma" panose="020B0604030504040204" pitchFamily="34" charset="0"/>
                <a:ea typeface="Tahoma" panose="020B0604030504040204" pitchFamily="34" charset="0"/>
                <a:cs typeface="Tahoma" panose="020B0604030504040204" pitchFamily="34" charset="0"/>
              </a:rPr>
              <a:pPr algn="l" rtl="1"/>
              <a:t>8</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92429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rtlCol="1"/>
          <a:lstStyle/>
          <a:p>
            <a:pPr algn="l" rtl="1"/>
            <a:fld id="{C6B3AB32-59DF-41F1-9618-EDFBF5049629}" type="slidenum">
              <a:rPr lang="he-IL" smtClean="0">
                <a:latin typeface="Tahoma" panose="020B0604030504040204" pitchFamily="34" charset="0"/>
                <a:ea typeface="Tahoma" panose="020B0604030504040204" pitchFamily="34" charset="0"/>
                <a:cs typeface="Tahoma" panose="020B0604030504040204" pitchFamily="34" charset="0"/>
              </a:rPr>
              <a:pPr algn="l" rtl="1"/>
              <a:t>9</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7" name="מלבן 6"/>
          <p:cNvSpPr/>
          <p:nvPr/>
        </p:nvSpPr>
        <p:spPr>
          <a:xfrm flipH="1">
            <a:off x="482600"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ctrTitle"/>
          </p:nvPr>
        </p:nvSpPr>
        <p:spPr>
          <a:xfrm flipH="1">
            <a:off x="617260" y="1020431"/>
            <a:ext cx="10993549" cy="1475013"/>
          </a:xfrm>
          <a:effectLst/>
        </p:spPr>
        <p:txBody>
          <a:bodyPr rtlCol="1" anchor="b">
            <a:normAutofit/>
          </a:bodyPr>
          <a:lstStyle>
            <a:lvl1pPr algn="r" rtl="1">
              <a:defRPr sz="3600">
                <a:solidFill>
                  <a:schemeClr val="accent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כותרת משנה 2"/>
          <p:cNvSpPr>
            <a:spLocks noGrp="1"/>
          </p:cNvSpPr>
          <p:nvPr>
            <p:ph type="subTitle" idx="1"/>
          </p:nvPr>
        </p:nvSpPr>
        <p:spPr>
          <a:xfrm flipH="1">
            <a:off x="617260" y="2495445"/>
            <a:ext cx="10993546" cy="590321"/>
          </a:xfrm>
        </p:spPr>
        <p:txBody>
          <a:bodyPr rtlCol="1" anchor="t">
            <a:normAutofit/>
          </a:bodyPr>
          <a:lstStyle>
            <a:lvl1pPr marL="0" indent="0" algn="r" rtl="1">
              <a:buNone/>
              <a:defRPr sz="1600" cap="all">
                <a:solidFill>
                  <a:schemeClr val="accent2"/>
                </a:solidFill>
                <a:latin typeface="Tahoma" panose="020B0604030504040204" pitchFamily="34" charset="0"/>
                <a:ea typeface="Tahoma" panose="020B0604030504040204" pitchFamily="34" charset="0"/>
                <a:cs typeface="Tahoma" panose="020B0604030504040204" pitchFamily="34" charset="0"/>
              </a:defRPr>
            </a:lvl1pPr>
            <a:lvl2pPr marL="457200" indent="0" algn="ctr" rtl="1">
              <a:buNone/>
              <a:defRPr>
                <a:solidFill>
                  <a:schemeClr val="tx1">
                    <a:tint val="75000"/>
                  </a:schemeClr>
                </a:solidFill>
              </a:defRPr>
            </a:lvl2pPr>
            <a:lvl3pPr marL="914400" indent="0" algn="ctr" rtl="1">
              <a:buNone/>
              <a:defRPr>
                <a:solidFill>
                  <a:schemeClr val="tx1">
                    <a:tint val="75000"/>
                  </a:schemeClr>
                </a:solidFill>
              </a:defRPr>
            </a:lvl3pPr>
            <a:lvl4pPr marL="1371600" indent="0" algn="ctr" rtl="1">
              <a:buNone/>
              <a:defRPr>
                <a:solidFill>
                  <a:schemeClr val="tx1">
                    <a:tint val="75000"/>
                  </a:schemeClr>
                </a:solidFill>
              </a:defRPr>
            </a:lvl4pPr>
            <a:lvl5pPr marL="1828800" indent="0" algn="ctr" rtl="1">
              <a:buNone/>
              <a:defRPr>
                <a:solidFill>
                  <a:schemeClr val="tx1">
                    <a:tint val="75000"/>
                  </a:schemeClr>
                </a:solidFill>
              </a:defRPr>
            </a:lvl5pPr>
            <a:lvl6pPr marL="2286000" indent="0" algn="ctr" rtl="1">
              <a:buNone/>
              <a:defRPr>
                <a:solidFill>
                  <a:schemeClr val="tx1">
                    <a:tint val="75000"/>
                  </a:schemeClr>
                </a:solidFill>
              </a:defRPr>
            </a:lvl6pPr>
            <a:lvl7pPr marL="2743200" indent="0" algn="ctr" rtl="1">
              <a:buNone/>
              <a:defRPr>
                <a:solidFill>
                  <a:schemeClr val="tx1">
                    <a:tint val="75000"/>
                  </a:schemeClr>
                </a:solidFill>
              </a:defRPr>
            </a:lvl7pPr>
            <a:lvl8pPr marL="3200400" indent="0" algn="ctr" rtl="1">
              <a:buNone/>
              <a:defRPr>
                <a:solidFill>
                  <a:schemeClr val="tx1">
                    <a:tint val="75000"/>
                  </a:schemeClr>
                </a:solidFill>
              </a:defRPr>
            </a:lvl8pPr>
            <a:lvl9pPr marL="3657600" indent="0" algn="ctr" rtl="1">
              <a:buNone/>
              <a:defRPr>
                <a:solidFill>
                  <a:schemeClr val="tx1">
                    <a:tint val="75000"/>
                  </a:schemeClr>
                </a:solidFill>
              </a:defRPr>
            </a:lvl9pPr>
          </a:lstStyle>
          <a:p>
            <a:pPr rtl="1"/>
            <a:r>
              <a:rPr lang="he-IL" noProof="0"/>
              <a:t>לחץ כדי לערוך סגנון כותרת משנה של תבנית בסיס</a:t>
            </a:r>
          </a:p>
        </p:txBody>
      </p:sp>
      <p:sp>
        <p:nvSpPr>
          <p:cNvPr id="4" name="מציין מיקום של תאריך 3"/>
          <p:cNvSpPr>
            <a:spLocks noGrp="1"/>
          </p:cNvSpPr>
          <p:nvPr>
            <p:ph type="dt" sz="half" idx="10"/>
          </p:nvPr>
        </p:nvSpPr>
        <p:spPr>
          <a:xfrm flipH="1">
            <a:off x="1741249" y="5956137"/>
            <a:ext cx="2844800" cy="365125"/>
          </a:xfrm>
        </p:spPr>
        <p:txBody>
          <a:bodyPr rtlCol="1"/>
          <a:lstStyle>
            <a:lvl1pPr algn="l"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2297C270-3E6D-474B-8A31-3B67E90AE828}" type="datetime1">
              <a:rPr lang="he-IL" smtClean="0"/>
              <a:t>כ"ט/טבת/תשפ"ב</a:t>
            </a:fld>
            <a:endParaRPr lang="he-IL" dirty="0"/>
          </a:p>
        </p:txBody>
      </p:sp>
      <p:sp>
        <p:nvSpPr>
          <p:cNvPr id="5" name="מציין מיקום של כותרת תחתונה 4"/>
          <p:cNvSpPr>
            <a:spLocks noGrp="1"/>
          </p:cNvSpPr>
          <p:nvPr>
            <p:ph type="ftr" sz="quarter" idx="11"/>
          </p:nvPr>
        </p:nvSpPr>
        <p:spPr>
          <a:xfrm flipH="1">
            <a:off x="4693598" y="5951811"/>
            <a:ext cx="6917210" cy="365125"/>
          </a:xfrm>
        </p:spPr>
        <p:txBody>
          <a:bodyPr rtlCol="1"/>
          <a:lstStyle>
            <a:lvl1pPr algn="r"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6" name="מציין מיקום של מספר שקופית 5"/>
          <p:cNvSpPr>
            <a:spLocks noGrp="1"/>
          </p:cNvSpPr>
          <p:nvPr>
            <p:ph type="sldNum" sz="quarter" idx="12"/>
          </p:nvPr>
        </p:nvSpPr>
        <p:spPr>
          <a:xfrm flipH="1">
            <a:off x="617260" y="5956137"/>
            <a:ext cx="1016440" cy="365125"/>
          </a:xfrm>
        </p:spPr>
        <p:txBody>
          <a:bodyPr rtlCol="1"/>
          <a:lstStyle>
            <a:lvl1pPr algn="l"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8" name="מלבן 7"/>
          <p:cNvSpPr>
            <a:spLocks noChangeAspect="1"/>
          </p:cNvSpPr>
          <p:nvPr/>
        </p:nvSpPr>
        <p:spPr>
          <a:xfrm flipH="1">
            <a:off x="44237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9" name="כותרת 1"/>
          <p:cNvSpPr>
            <a:spLocks noGrp="1"/>
          </p:cNvSpPr>
          <p:nvPr>
            <p:ph type="title"/>
          </p:nvPr>
        </p:nvSpPr>
        <p:spPr>
          <a:xfrm flipH="1">
            <a:off x="581192" y="702156"/>
            <a:ext cx="11029616" cy="101380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טקסט אנכי 2"/>
          <p:cNvSpPr>
            <a:spLocks noGrp="1"/>
          </p:cNvSpPr>
          <p:nvPr>
            <p:ph type="body" orient="vert" idx="1" hasCustomPrompt="1"/>
          </p:nvPr>
        </p:nvSpPr>
        <p:spPr>
          <a:xfrm flipH="1">
            <a:off x="581192" y="2336003"/>
            <a:ext cx="11029616" cy="3522794"/>
          </a:xfrm>
        </p:spPr>
        <p:txBody>
          <a:bodyPr vert="eaVert" rtlCol="1" anchor="t"/>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של תאריך 3"/>
          <p:cNvSpPr>
            <a:spLocks noGrp="1"/>
          </p:cNvSpPr>
          <p:nvPr>
            <p:ph type="dt" sz="half" idx="10"/>
          </p:nvPr>
        </p:nvSpPr>
        <p:spPr>
          <a:xfrm flipH="1">
            <a:off x="1741250" y="5956137"/>
            <a:ext cx="2844799"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61725D53-A117-4105-AAF4-0257B6D8339E}" type="datetime1">
              <a:rPr lang="he-IL" smtClean="0"/>
              <a:t>כ"ט/טבת/תשפ"ב</a:t>
            </a:fld>
            <a:endParaRPr lang="he-IL" dirty="0"/>
          </a:p>
        </p:txBody>
      </p:sp>
      <p:sp>
        <p:nvSpPr>
          <p:cNvPr id="5" name="מציין מיקום של כותרת תחתונה 4"/>
          <p:cNvSpPr>
            <a:spLocks noGrp="1"/>
          </p:cNvSpPr>
          <p:nvPr>
            <p:ph type="ftr" sz="quarter" idx="11"/>
          </p:nvPr>
        </p:nvSpPr>
        <p:spPr>
          <a:xfrm flipH="1">
            <a:off x="4693598" y="5951811"/>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6" name="מציין מיקום של מספר שקופית 5"/>
          <p:cNvSpPr>
            <a:spLocks noGrp="1"/>
          </p:cNvSpPr>
          <p:nvPr>
            <p:ph type="sldNum" sz="quarter" idx="12"/>
          </p:nvPr>
        </p:nvSpPr>
        <p:spPr>
          <a:xfrm flipH="1">
            <a:off x="581190" y="5956137"/>
            <a:ext cx="1052510"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7" name="מלבן 6"/>
          <p:cNvSpPr>
            <a:spLocks noChangeAspect="1"/>
          </p:cNvSpPr>
          <p:nvPr/>
        </p:nvSpPr>
        <p:spPr>
          <a:xfrm flipH="1">
            <a:off x="445982"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 name="כותרת אנכית 1"/>
          <p:cNvSpPr>
            <a:spLocks noGrp="1"/>
          </p:cNvSpPr>
          <p:nvPr>
            <p:ph type="title" orient="vert"/>
          </p:nvPr>
        </p:nvSpPr>
        <p:spPr>
          <a:xfrm flipH="1">
            <a:off x="1348635" y="675726"/>
            <a:ext cx="2004164" cy="5183073"/>
          </a:xfrm>
        </p:spPr>
        <p:txBody>
          <a:bodyPr vert="vert270"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endParaRPr lang="he-IL" noProof="0" dirty="0"/>
          </a:p>
        </p:txBody>
      </p:sp>
      <p:sp>
        <p:nvSpPr>
          <p:cNvPr id="3" name="מציין מיקום טקסט אנכי 2"/>
          <p:cNvSpPr>
            <a:spLocks noGrp="1"/>
          </p:cNvSpPr>
          <p:nvPr>
            <p:ph type="body" orient="vert" idx="1" hasCustomPrompt="1"/>
          </p:nvPr>
        </p:nvSpPr>
        <p:spPr>
          <a:xfrm flipH="1">
            <a:off x="3520798" y="675726"/>
            <a:ext cx="7896279" cy="5183073"/>
          </a:xfrm>
        </p:spPr>
        <p:txBody>
          <a:bodyPr vert="vert270" rtlCol="1" anchor="t"/>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dirty="0"/>
              <a:t>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4" name="מציין מיקום של תאריך 3"/>
          <p:cNvSpPr>
            <a:spLocks noGrp="1"/>
          </p:cNvSpPr>
          <p:nvPr>
            <p:ph type="dt" sz="half" idx="10"/>
          </p:nvPr>
        </p:nvSpPr>
        <p:spPr>
          <a:xfrm flipH="1">
            <a:off x="1870186" y="5956137"/>
            <a:ext cx="1328141" cy="365125"/>
          </a:xfrm>
        </p:spPr>
        <p:txBody>
          <a:bodyPr rtlCol="1"/>
          <a:lstStyle>
            <a:lvl1pPr algn="l"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901CBB16-08A1-40AC-A29F-0488A6993255}" type="datetime1">
              <a:rPr lang="he-IL" smtClean="0"/>
              <a:t>כ"ט/טבת/תשפ"ב</a:t>
            </a:fld>
            <a:endParaRPr lang="he-IL" dirty="0"/>
          </a:p>
        </p:txBody>
      </p:sp>
      <p:sp>
        <p:nvSpPr>
          <p:cNvPr id="5" name="מציין מיקום של כותרת תחתונה 4"/>
          <p:cNvSpPr>
            <a:spLocks noGrp="1"/>
          </p:cNvSpPr>
          <p:nvPr>
            <p:ph type="ftr" sz="quarter" idx="11"/>
          </p:nvPr>
        </p:nvSpPr>
        <p:spPr>
          <a:xfrm flipH="1">
            <a:off x="3520798" y="5951811"/>
            <a:ext cx="7896279"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6" name="מציין מיקום של מספר שקופית 5"/>
          <p:cNvSpPr>
            <a:spLocks noGrp="1"/>
          </p:cNvSpPr>
          <p:nvPr>
            <p:ph type="sldNum" sz="quarter" idx="12"/>
          </p:nvPr>
        </p:nvSpPr>
        <p:spPr>
          <a:xfrm flipH="1">
            <a:off x="581190" y="5956137"/>
            <a:ext cx="1164195" cy="365125"/>
          </a:xfrm>
        </p:spPr>
        <p:txBody>
          <a:bodyPr rtlCol="1"/>
          <a:lstStyle>
            <a:lvl1pPr algn="l"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7" name="מלבן 6"/>
          <p:cNvSpPr>
            <a:spLocks noChangeAspect="1"/>
          </p:cNvSpPr>
          <p:nvPr/>
        </p:nvSpPr>
        <p:spPr>
          <a:xfrm flipH="1">
            <a:off x="44237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flipH="1">
            <a:off x="581192" y="702156"/>
            <a:ext cx="11029616" cy="101380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תוכן 2"/>
          <p:cNvSpPr>
            <a:spLocks noGrp="1"/>
          </p:cNvSpPr>
          <p:nvPr>
            <p:ph idx="1" hasCustomPrompt="1"/>
          </p:nvPr>
        </p:nvSpPr>
        <p:spPr>
          <a:xfrm flipH="1">
            <a:off x="581193" y="2180496"/>
            <a:ext cx="11029615" cy="3678303"/>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של תאריך 3"/>
          <p:cNvSpPr>
            <a:spLocks noGrp="1"/>
          </p:cNvSpPr>
          <p:nvPr>
            <p:ph type="dt" sz="half" idx="10"/>
          </p:nvPr>
        </p:nvSpPr>
        <p:spPr>
          <a:xfrm flipH="1">
            <a:off x="1741250" y="5956137"/>
            <a:ext cx="2844799"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03429899-C417-42A5-8F32-D4C180328E09}" type="datetime1">
              <a:rPr lang="he-IL" smtClean="0"/>
              <a:t>כ"ט/טבת/תשפ"ב</a:t>
            </a:fld>
            <a:endParaRPr lang="he-IL" dirty="0"/>
          </a:p>
        </p:txBody>
      </p:sp>
      <p:sp>
        <p:nvSpPr>
          <p:cNvPr id="5" name="מציין מיקום של כותרת תחתונה 4"/>
          <p:cNvSpPr>
            <a:spLocks noGrp="1"/>
          </p:cNvSpPr>
          <p:nvPr>
            <p:ph type="ftr" sz="quarter" idx="11"/>
          </p:nvPr>
        </p:nvSpPr>
        <p:spPr>
          <a:xfrm flipH="1">
            <a:off x="4693598" y="5951811"/>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6" name="מציין מיקום של מספר שקופית 5"/>
          <p:cNvSpPr>
            <a:spLocks noGrp="1"/>
          </p:cNvSpPr>
          <p:nvPr>
            <p:ph type="sldNum" sz="quarter" idx="12"/>
          </p:nvPr>
        </p:nvSpPr>
        <p:spPr>
          <a:xfrm flipH="1">
            <a:off x="581192" y="5956137"/>
            <a:ext cx="1052508"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8" name="מלבן 7"/>
          <p:cNvSpPr>
            <a:spLocks noChangeAspect="1"/>
          </p:cNvSpPr>
          <p:nvPr/>
        </p:nvSpPr>
        <p:spPr>
          <a:xfrm flipH="1">
            <a:off x="453323"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flipH="1">
            <a:off x="581192" y="3043910"/>
            <a:ext cx="11029615" cy="1497507"/>
          </a:xfrm>
        </p:spPr>
        <p:txBody>
          <a:bodyPr rtlCol="1" anchor="b">
            <a:normAutofit/>
          </a:bodyPr>
          <a:lstStyle>
            <a:lvl1pPr algn="r" rtl="1">
              <a:defRPr sz="3600" b="0" cap="all">
                <a:solidFill>
                  <a:schemeClr val="accent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טקסט 2"/>
          <p:cNvSpPr>
            <a:spLocks noGrp="1"/>
          </p:cNvSpPr>
          <p:nvPr>
            <p:ph type="body" idx="1" hasCustomPrompt="1"/>
          </p:nvPr>
        </p:nvSpPr>
        <p:spPr>
          <a:xfrm flipH="1">
            <a:off x="581193" y="4541417"/>
            <a:ext cx="11029615" cy="600556"/>
          </a:xfrm>
        </p:spPr>
        <p:txBody>
          <a:bodyPr rtlCol="1" anchor="t">
            <a:normAutofit/>
          </a:bodyPr>
          <a:lstStyle>
            <a:lvl1pPr marL="0" indent="0" algn="r" rtl="1">
              <a:buNone/>
              <a:defRPr sz="1800" cap="all">
                <a:solidFill>
                  <a:schemeClr val="accent2"/>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noProof="0"/>
              <a:t>ערוך סגנונות טקסט של תבנית בסיס</a:t>
            </a:r>
          </a:p>
        </p:txBody>
      </p:sp>
      <p:sp>
        <p:nvSpPr>
          <p:cNvPr id="4" name="מציין מיקום של תאריך 3"/>
          <p:cNvSpPr>
            <a:spLocks noGrp="1"/>
          </p:cNvSpPr>
          <p:nvPr>
            <p:ph type="dt" sz="half" idx="10"/>
          </p:nvPr>
        </p:nvSpPr>
        <p:spPr>
          <a:xfrm flipH="1">
            <a:off x="1741250" y="5956137"/>
            <a:ext cx="2844799" cy="365125"/>
          </a:xfrm>
        </p:spPr>
        <p:txBody>
          <a:bodyPr rtlCol="1"/>
          <a:lstStyle>
            <a:lvl1pPr algn="l"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ADB25716-6594-4E7D-ADBE-EC537956369F}" type="datetime1">
              <a:rPr lang="he-IL" smtClean="0"/>
              <a:t>כ"ט/טבת/תשפ"ב</a:t>
            </a:fld>
            <a:endParaRPr lang="he-IL" dirty="0"/>
          </a:p>
        </p:txBody>
      </p:sp>
      <p:sp>
        <p:nvSpPr>
          <p:cNvPr id="5" name="מציין מיקום של כותרת תחתונה 4"/>
          <p:cNvSpPr>
            <a:spLocks noGrp="1"/>
          </p:cNvSpPr>
          <p:nvPr>
            <p:ph type="ftr" sz="quarter" idx="11"/>
          </p:nvPr>
        </p:nvSpPr>
        <p:spPr>
          <a:xfrm flipH="1">
            <a:off x="4693598" y="5951811"/>
            <a:ext cx="6917210" cy="365125"/>
          </a:xfrm>
        </p:spPr>
        <p:txBody>
          <a:bodyPr rtlCol="1"/>
          <a:lstStyle>
            <a:lvl1pPr algn="r"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6" name="מציין מיקום של מספר שקופית 5"/>
          <p:cNvSpPr>
            <a:spLocks noGrp="1"/>
          </p:cNvSpPr>
          <p:nvPr>
            <p:ph type="sldNum" sz="quarter" idx="12"/>
          </p:nvPr>
        </p:nvSpPr>
        <p:spPr>
          <a:xfrm flipH="1">
            <a:off x="581190" y="5956137"/>
            <a:ext cx="1052510" cy="365125"/>
          </a:xfrm>
        </p:spPr>
        <p:txBody>
          <a:bodyPr rtlCol="1"/>
          <a:lstStyle>
            <a:lvl1pPr algn="l"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מלבן 7"/>
          <p:cNvSpPr>
            <a:spLocks noChangeAspect="1"/>
          </p:cNvSpPr>
          <p:nvPr/>
        </p:nvSpPr>
        <p:spPr>
          <a:xfrm flipH="1">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flipH="1">
            <a:off x="581191" y="729658"/>
            <a:ext cx="11029616" cy="988332"/>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תוכן 2"/>
          <p:cNvSpPr>
            <a:spLocks noGrp="1"/>
          </p:cNvSpPr>
          <p:nvPr>
            <p:ph sz="half" idx="1" hasCustomPrompt="1"/>
          </p:nvPr>
        </p:nvSpPr>
        <p:spPr>
          <a:xfrm flipH="1">
            <a:off x="6188417" y="2228003"/>
            <a:ext cx="5422390" cy="3633047"/>
          </a:xfrm>
        </p:spPr>
        <p:txBody>
          <a:bodyPr rtlCol="1">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תוכן 3"/>
          <p:cNvSpPr>
            <a:spLocks noGrp="1"/>
          </p:cNvSpPr>
          <p:nvPr>
            <p:ph sz="half" idx="2" hasCustomPrompt="1"/>
          </p:nvPr>
        </p:nvSpPr>
        <p:spPr>
          <a:xfrm flipH="1">
            <a:off x="581191" y="2228003"/>
            <a:ext cx="5422392" cy="3633047"/>
          </a:xfrm>
        </p:spPr>
        <p:txBody>
          <a:bodyPr rtlCol="1">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5" name="מציין מיקום של תאריך 4"/>
          <p:cNvSpPr>
            <a:spLocks noGrp="1"/>
          </p:cNvSpPr>
          <p:nvPr>
            <p:ph type="dt" sz="half" idx="10"/>
          </p:nvPr>
        </p:nvSpPr>
        <p:spPr>
          <a:xfrm flipH="1">
            <a:off x="1741250" y="5956137"/>
            <a:ext cx="2844799"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AFE763C8-C7D0-4076-B41C-E691FEDE3EC4}" type="datetime1">
              <a:rPr lang="he-IL" smtClean="0"/>
              <a:t>כ"ט/טבת/תשפ"ב</a:t>
            </a:fld>
            <a:endParaRPr lang="he-IL" dirty="0"/>
          </a:p>
        </p:txBody>
      </p:sp>
      <p:sp>
        <p:nvSpPr>
          <p:cNvPr id="6" name="מציין מיקום של כותרת תחתונה 5"/>
          <p:cNvSpPr>
            <a:spLocks noGrp="1"/>
          </p:cNvSpPr>
          <p:nvPr>
            <p:ph type="ftr" sz="quarter" idx="11"/>
          </p:nvPr>
        </p:nvSpPr>
        <p:spPr>
          <a:xfrm flipH="1">
            <a:off x="4693598" y="5951811"/>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7" name="מציין מיקום של מספר שקופית 6"/>
          <p:cNvSpPr>
            <a:spLocks noGrp="1"/>
          </p:cNvSpPr>
          <p:nvPr>
            <p:ph type="sldNum" sz="quarter" idx="12"/>
          </p:nvPr>
        </p:nvSpPr>
        <p:spPr>
          <a:xfrm flipH="1">
            <a:off x="581190" y="5956137"/>
            <a:ext cx="1052510"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1" name="מלבן 10"/>
          <p:cNvSpPr>
            <a:spLocks noChangeAspect="1"/>
          </p:cNvSpPr>
          <p:nvPr/>
        </p:nvSpPr>
        <p:spPr>
          <a:xfrm flipH="1">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2" name="כותרת 1"/>
          <p:cNvSpPr>
            <a:spLocks noGrp="1"/>
          </p:cNvSpPr>
          <p:nvPr>
            <p:ph type="title"/>
          </p:nvPr>
        </p:nvSpPr>
        <p:spPr>
          <a:xfrm flipH="1">
            <a:off x="581191" y="729658"/>
            <a:ext cx="11029616" cy="988332"/>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טקסט 2"/>
          <p:cNvSpPr>
            <a:spLocks noGrp="1"/>
          </p:cNvSpPr>
          <p:nvPr>
            <p:ph type="body" idx="1" hasCustomPrompt="1"/>
          </p:nvPr>
        </p:nvSpPr>
        <p:spPr>
          <a:xfrm flipH="1">
            <a:off x="6217706" y="2250892"/>
            <a:ext cx="5087075" cy="536005"/>
          </a:xfrm>
        </p:spPr>
        <p:txBody>
          <a:bodyPr rtlCol="1" anchor="b">
            <a:noAutofit/>
          </a:bodyPr>
          <a:lstStyle>
            <a:lvl1pPr marL="0" indent="0" algn="r" rtl="1">
              <a:buNone/>
              <a:defRPr sz="2200" b="0">
                <a:solidFill>
                  <a:schemeClr val="accent2"/>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noProof="0"/>
              <a:t>ערוך סגנונות טקסט של תבנית בסיס</a:t>
            </a:r>
          </a:p>
        </p:txBody>
      </p:sp>
      <p:sp>
        <p:nvSpPr>
          <p:cNvPr id="4" name="מציין מיקום תוכן 3"/>
          <p:cNvSpPr>
            <a:spLocks noGrp="1"/>
          </p:cNvSpPr>
          <p:nvPr>
            <p:ph sz="half" idx="2" hasCustomPrompt="1"/>
          </p:nvPr>
        </p:nvSpPr>
        <p:spPr>
          <a:xfrm flipH="1">
            <a:off x="6217706" y="2926052"/>
            <a:ext cx="5393100" cy="2934999"/>
          </a:xfrm>
        </p:spPr>
        <p:txBody>
          <a:bodyPr rtlCol="1" anchor="t">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5" name="מציין מיקום טקסט 4"/>
          <p:cNvSpPr>
            <a:spLocks noGrp="1"/>
          </p:cNvSpPr>
          <p:nvPr>
            <p:ph type="body" sz="quarter" idx="3" hasCustomPrompt="1"/>
          </p:nvPr>
        </p:nvSpPr>
        <p:spPr>
          <a:xfrm flipH="1">
            <a:off x="581192" y="2250892"/>
            <a:ext cx="5087073" cy="553373"/>
          </a:xfrm>
        </p:spPr>
        <p:txBody>
          <a:bodyPr rtlCol="1" anchor="b">
            <a:noAutofit/>
          </a:bodyPr>
          <a:lstStyle>
            <a:lvl1pPr marL="0" indent="0" algn="r" rtl="1">
              <a:buNone/>
              <a:defRPr sz="2200" b="0">
                <a:solidFill>
                  <a:schemeClr val="accent2"/>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noProof="0"/>
              <a:t>ערוך סגנונות טקסט של תבנית בסיס</a:t>
            </a:r>
          </a:p>
        </p:txBody>
      </p:sp>
      <p:sp>
        <p:nvSpPr>
          <p:cNvPr id="6" name="מציין מיקום תוכן 5"/>
          <p:cNvSpPr>
            <a:spLocks noGrp="1"/>
          </p:cNvSpPr>
          <p:nvPr>
            <p:ph sz="quarter" idx="4" hasCustomPrompt="1"/>
          </p:nvPr>
        </p:nvSpPr>
        <p:spPr>
          <a:xfrm flipH="1">
            <a:off x="581191" y="2926052"/>
            <a:ext cx="5393100" cy="2934999"/>
          </a:xfrm>
        </p:spPr>
        <p:txBody>
          <a:bodyPr rtlCol="1" anchor="t">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7" name="מציין מיקום של תאריך 6"/>
          <p:cNvSpPr>
            <a:spLocks noGrp="1"/>
          </p:cNvSpPr>
          <p:nvPr>
            <p:ph type="dt" sz="half" idx="10"/>
          </p:nvPr>
        </p:nvSpPr>
        <p:spPr>
          <a:xfrm flipH="1">
            <a:off x="1741250" y="5956137"/>
            <a:ext cx="2844799"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B78E2043-FBCE-4D36-A1C1-6FF4BC5FE911}" type="datetime1">
              <a:rPr lang="he-IL" smtClean="0"/>
              <a:t>כ"ט/טבת/תשפ"ב</a:t>
            </a:fld>
            <a:endParaRPr lang="he-IL" dirty="0"/>
          </a:p>
        </p:txBody>
      </p:sp>
      <p:sp>
        <p:nvSpPr>
          <p:cNvPr id="8" name="מציין מיקום של כותרת תחתונה 7"/>
          <p:cNvSpPr>
            <a:spLocks noGrp="1"/>
          </p:cNvSpPr>
          <p:nvPr>
            <p:ph type="ftr" sz="quarter" idx="11"/>
          </p:nvPr>
        </p:nvSpPr>
        <p:spPr>
          <a:xfrm flipH="1">
            <a:off x="4693598" y="5951811"/>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9" name="מציין מיקום של מספר שקופית 8"/>
          <p:cNvSpPr>
            <a:spLocks noGrp="1"/>
          </p:cNvSpPr>
          <p:nvPr>
            <p:ph type="sldNum" sz="quarter" idx="12"/>
          </p:nvPr>
        </p:nvSpPr>
        <p:spPr>
          <a:xfrm flipH="1">
            <a:off x="581190" y="5956137"/>
            <a:ext cx="10525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algn="l"/>
            <a:fld id="{D57F1E4F-1CFF-5643-939E-217C01CDF565}" type="slidenum">
              <a:rPr lang="he-IL" smtClean="0"/>
              <a:pPr algn="l"/>
              <a:t>‹#›</a:t>
            </a:fld>
            <a:endParaRPr lang="he-IL"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3" name="מציין מיקום של תאריך 2"/>
          <p:cNvSpPr>
            <a:spLocks noGrp="1"/>
          </p:cNvSpPr>
          <p:nvPr>
            <p:ph type="dt" sz="half" idx="10"/>
          </p:nvPr>
        </p:nvSpPr>
        <p:spPr>
          <a:xfrm flipH="1">
            <a:off x="1741250" y="5956137"/>
            <a:ext cx="2844799"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8874E971-873B-4E63-B3AF-FDFF13719C17}" type="datetime1">
              <a:rPr lang="he-IL" smtClean="0"/>
              <a:t>כ"ט/טבת/תשפ"ב</a:t>
            </a:fld>
            <a:endParaRPr lang="he-IL" dirty="0"/>
          </a:p>
        </p:txBody>
      </p:sp>
      <p:sp>
        <p:nvSpPr>
          <p:cNvPr id="4" name="מציין מיקום של כותרת תחתונה 3"/>
          <p:cNvSpPr>
            <a:spLocks noGrp="1"/>
          </p:cNvSpPr>
          <p:nvPr>
            <p:ph type="ftr" sz="quarter" idx="11"/>
          </p:nvPr>
        </p:nvSpPr>
        <p:spPr>
          <a:xfrm flipH="1">
            <a:off x="4693598" y="5951811"/>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5" name="מציין מיקום של מספר שקופית 4"/>
          <p:cNvSpPr>
            <a:spLocks noGrp="1"/>
          </p:cNvSpPr>
          <p:nvPr>
            <p:ph type="sldNum" sz="quarter" idx="12"/>
          </p:nvPr>
        </p:nvSpPr>
        <p:spPr>
          <a:xfrm flipH="1">
            <a:off x="581190" y="5956137"/>
            <a:ext cx="10525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algn="l"/>
            <a:fld id="{D57F1E4F-1CFF-5643-939E-217C01CDF565}" type="slidenum">
              <a:rPr lang="he-IL" smtClean="0"/>
              <a:pPr algn="l"/>
              <a:t>‹#›</a:t>
            </a:fld>
            <a:endParaRPr lang="he-IL" dirty="0"/>
          </a:p>
        </p:txBody>
      </p:sp>
      <p:sp>
        <p:nvSpPr>
          <p:cNvPr id="7" name="מלבן 6"/>
          <p:cNvSpPr>
            <a:spLocks noChangeAspect="1"/>
          </p:cNvSpPr>
          <p:nvPr/>
        </p:nvSpPr>
        <p:spPr>
          <a:xfrm flipH="1">
            <a:off x="451281"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8" name="כותרת 1"/>
          <p:cNvSpPr>
            <a:spLocks noGrp="1"/>
          </p:cNvSpPr>
          <p:nvPr>
            <p:ph type="title"/>
          </p:nvPr>
        </p:nvSpPr>
        <p:spPr>
          <a:xfrm flipH="1">
            <a:off x="586490" y="729658"/>
            <a:ext cx="11029616" cy="988332"/>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a:xfrm flipH="1">
            <a:off x="1741250" y="5956137"/>
            <a:ext cx="2844799"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97A8D92E-8030-4018-AB52-68E929BFB893}" type="datetime1">
              <a:rPr lang="he-IL" smtClean="0"/>
              <a:t>כ"ט/טבת/תשפ"ב</a:t>
            </a:fld>
            <a:endParaRPr lang="he-IL" dirty="0"/>
          </a:p>
        </p:txBody>
      </p:sp>
      <p:sp>
        <p:nvSpPr>
          <p:cNvPr id="3" name="מציין מיקום של כותרת תחתונה 2"/>
          <p:cNvSpPr>
            <a:spLocks noGrp="1"/>
          </p:cNvSpPr>
          <p:nvPr>
            <p:ph type="ftr" sz="quarter" idx="11"/>
          </p:nvPr>
        </p:nvSpPr>
        <p:spPr>
          <a:xfrm flipH="1">
            <a:off x="4693598" y="5951811"/>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4" name="מציין מיקום של מספר שקופית 3"/>
          <p:cNvSpPr>
            <a:spLocks noGrp="1"/>
          </p:cNvSpPr>
          <p:nvPr>
            <p:ph type="sldNum" sz="quarter" idx="12"/>
          </p:nvPr>
        </p:nvSpPr>
        <p:spPr>
          <a:xfrm flipH="1">
            <a:off x="581190" y="5956137"/>
            <a:ext cx="10525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algn="l"/>
            <a:fld id="{D57F1E4F-1CFF-5643-939E-217C01CDF565}" type="slidenum">
              <a:rPr lang="he-IL" smtClean="0"/>
              <a:pPr algn="l"/>
              <a:t>‹#›</a:t>
            </a:fld>
            <a:endParaRPr lang="he-IL"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9" name="מלבן 8"/>
          <p:cNvSpPr>
            <a:spLocks noChangeAspect="1"/>
          </p:cNvSpPr>
          <p:nvPr/>
        </p:nvSpPr>
        <p:spPr>
          <a:xfrm flipH="1">
            <a:off x="445983"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flipH="1">
            <a:off x="6701363" y="5262296"/>
            <a:ext cx="4909445" cy="689514"/>
          </a:xfrm>
        </p:spPr>
        <p:txBody>
          <a:bodyPr rtlCol="1" anchor="ctr"/>
          <a:lstStyle>
            <a:lvl1pPr algn="r" rtl="1">
              <a:defRPr sz="2000" b="0">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תוכן 2"/>
          <p:cNvSpPr>
            <a:spLocks noGrp="1"/>
          </p:cNvSpPr>
          <p:nvPr>
            <p:ph idx="1" hasCustomPrompt="1"/>
          </p:nvPr>
        </p:nvSpPr>
        <p:spPr>
          <a:xfrm flipH="1">
            <a:off x="451344" y="601200"/>
            <a:ext cx="11292840" cy="4204800"/>
          </a:xfrm>
        </p:spPr>
        <p:txBody>
          <a:bodyPr rtlCol="1" anchor="ctr">
            <a:normAutofit/>
          </a:bodyPr>
          <a:lstStyle>
            <a:lvl1pPr algn="r" rtl="1">
              <a:defRPr sz="2000">
                <a:solidFill>
                  <a:schemeClr val="tx2"/>
                </a:solidFill>
                <a:latin typeface="Tahoma" panose="020B0604030504040204" pitchFamily="34" charset="0"/>
                <a:ea typeface="Tahoma" panose="020B0604030504040204" pitchFamily="34" charset="0"/>
                <a:cs typeface="Tahoma" panose="020B0604030504040204" pitchFamily="34" charset="0"/>
              </a:defRPr>
            </a:lvl1pPr>
            <a:lvl2pPr algn="r" rtl="1">
              <a:defRPr sz="1800">
                <a:solidFill>
                  <a:schemeClr val="tx2"/>
                </a:solidFill>
                <a:latin typeface="Tahoma" panose="020B0604030504040204" pitchFamily="34" charset="0"/>
                <a:ea typeface="Tahoma" panose="020B0604030504040204" pitchFamily="34" charset="0"/>
                <a:cs typeface="Tahoma" panose="020B0604030504040204" pitchFamily="34" charset="0"/>
              </a:defRPr>
            </a:lvl2pPr>
            <a:lvl3pPr algn="r" rtl="1">
              <a:defRPr sz="1600">
                <a:solidFill>
                  <a:schemeClr val="tx2"/>
                </a:solidFill>
                <a:latin typeface="Tahoma" panose="020B0604030504040204" pitchFamily="34" charset="0"/>
                <a:ea typeface="Tahoma" panose="020B0604030504040204" pitchFamily="34" charset="0"/>
                <a:cs typeface="Tahoma" panose="020B0604030504040204" pitchFamily="34" charset="0"/>
              </a:defRPr>
            </a:lvl3pPr>
            <a:lvl4pPr algn="r" rtl="1">
              <a:defRPr sz="1400">
                <a:solidFill>
                  <a:schemeClr val="tx2"/>
                </a:solidFill>
                <a:latin typeface="Tahoma" panose="020B0604030504040204" pitchFamily="34" charset="0"/>
                <a:ea typeface="Tahoma" panose="020B0604030504040204" pitchFamily="34" charset="0"/>
                <a:cs typeface="Tahoma" panose="020B0604030504040204" pitchFamily="34" charset="0"/>
              </a:defRPr>
            </a:lvl4pPr>
            <a:lvl5pPr algn="r" rtl="1">
              <a:defRPr sz="1400">
                <a:solidFill>
                  <a:schemeClr val="tx2"/>
                </a:solidFill>
                <a:latin typeface="Tahoma" panose="020B0604030504040204" pitchFamily="34" charset="0"/>
                <a:ea typeface="Tahoma" panose="020B0604030504040204" pitchFamily="34" charset="0"/>
                <a:cs typeface="Tahoma" panose="020B0604030504040204" pitchFamily="34" charset="0"/>
              </a:defRPr>
            </a:lvl5pPr>
            <a:lvl6pPr algn="r" rtl="1">
              <a:defRPr sz="1400">
                <a:solidFill>
                  <a:schemeClr val="tx2"/>
                </a:solidFill>
              </a:defRPr>
            </a:lvl6pPr>
            <a:lvl7pPr algn="r" rtl="1">
              <a:defRPr sz="1400">
                <a:solidFill>
                  <a:schemeClr val="tx2"/>
                </a:solidFill>
              </a:defRPr>
            </a:lvl7pPr>
            <a:lvl8pPr algn="r" rtl="1">
              <a:defRPr sz="1400">
                <a:solidFill>
                  <a:schemeClr val="tx2"/>
                </a:solidFill>
              </a:defRPr>
            </a:lvl8pPr>
            <a:lvl9pPr algn="r" rtl="1">
              <a:defRPr sz="1400">
                <a:solidFill>
                  <a:schemeClr val="tx2"/>
                </a:solidFill>
              </a:defRPr>
            </a:lvl9pPr>
          </a:lstStyle>
          <a:p>
            <a:pPr lvl="0" rtl="1"/>
            <a:r>
              <a:rPr lang="he-IL" noProof="0"/>
              <a:t>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טקסט 3"/>
          <p:cNvSpPr>
            <a:spLocks noGrp="1"/>
          </p:cNvSpPr>
          <p:nvPr>
            <p:ph type="body" sz="half" idx="2" hasCustomPrompt="1"/>
          </p:nvPr>
        </p:nvSpPr>
        <p:spPr>
          <a:xfrm flipH="1">
            <a:off x="581190" y="5262296"/>
            <a:ext cx="5869987" cy="689515"/>
          </a:xfrm>
        </p:spPr>
        <p:txBody>
          <a:bodyPr rtlCol="1" anchor="ctr">
            <a:normAutofit/>
          </a:bodyPr>
          <a:lstStyle>
            <a:lvl1pPr marL="0" indent="0" algn="l" rtl="1">
              <a:buNone/>
              <a:defRPr sz="11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1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noProof="0" dirty="0"/>
              <a:t>ערוך סגנונות טקסט של תבנית בסיס</a:t>
            </a:r>
          </a:p>
        </p:txBody>
      </p:sp>
      <p:sp>
        <p:nvSpPr>
          <p:cNvPr id="5" name="מציין מיקום של תאריך 4"/>
          <p:cNvSpPr>
            <a:spLocks noGrp="1"/>
          </p:cNvSpPr>
          <p:nvPr>
            <p:ph type="dt" sz="half" idx="10"/>
          </p:nvPr>
        </p:nvSpPr>
        <p:spPr>
          <a:xfrm flipH="1">
            <a:off x="1741250" y="5956137"/>
            <a:ext cx="2844799" cy="365125"/>
          </a:xfrm>
        </p:spPr>
        <p:txBody>
          <a:bodyPr rtlCol="1"/>
          <a:lstStyle>
            <a:lvl1pPr algn="l"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2107A077-FD83-4C6E-83BA-3D7B168F608C}" type="datetime1">
              <a:rPr lang="he-IL" smtClean="0"/>
              <a:t>כ"ט/טבת/תשפ"ב</a:t>
            </a:fld>
            <a:endParaRPr lang="he-IL" dirty="0"/>
          </a:p>
        </p:txBody>
      </p:sp>
      <p:sp>
        <p:nvSpPr>
          <p:cNvPr id="6" name="מציין מיקום של כותרת תחתונה 5"/>
          <p:cNvSpPr>
            <a:spLocks noGrp="1"/>
          </p:cNvSpPr>
          <p:nvPr>
            <p:ph type="ftr" sz="quarter" idx="11"/>
          </p:nvPr>
        </p:nvSpPr>
        <p:spPr>
          <a:xfrm flipH="1">
            <a:off x="4693598" y="5951811"/>
            <a:ext cx="6917210" cy="365125"/>
          </a:xfrm>
        </p:spPr>
        <p:txBody>
          <a:bodyPr rtlCol="1"/>
          <a:lstStyle>
            <a:lvl1pPr algn="r"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7" name="מציין מיקום של מספר שקופית 6"/>
          <p:cNvSpPr>
            <a:spLocks noGrp="1"/>
          </p:cNvSpPr>
          <p:nvPr>
            <p:ph type="sldNum" sz="quarter" idx="12"/>
          </p:nvPr>
        </p:nvSpPr>
        <p:spPr>
          <a:xfrm flipH="1">
            <a:off x="581190" y="5956137"/>
            <a:ext cx="1052510" cy="365125"/>
          </a:xfrm>
        </p:spPr>
        <p:txBody>
          <a:bodyPr rtlCol="1"/>
          <a:lstStyle>
            <a:lvl1pPr algn="l" rtl="1">
              <a:defRPr>
                <a:solidFill>
                  <a:schemeClr val="accent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581191" y="4693389"/>
            <a:ext cx="11029616" cy="566738"/>
          </a:xfrm>
        </p:spPr>
        <p:txBody>
          <a:bodyPr rtlCol="1" anchor="b">
            <a:normAutofit/>
          </a:bodyPr>
          <a:lstStyle>
            <a:lvl1pPr algn="r" rtl="1">
              <a:defRPr sz="2400" b="0">
                <a:solidFill>
                  <a:schemeClr val="accent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של תמונה 2"/>
          <p:cNvSpPr>
            <a:spLocks noGrp="1" noChangeAspect="1"/>
          </p:cNvSpPr>
          <p:nvPr>
            <p:ph type="pic" idx="1"/>
          </p:nvPr>
        </p:nvSpPr>
        <p:spPr>
          <a:xfrm flipH="1">
            <a:off x="453324" y="599725"/>
            <a:ext cx="11290859" cy="3557252"/>
          </a:xfrm>
        </p:spPr>
        <p:txBody>
          <a:bodyPr rtlCol="1" anchor="t">
            <a:normAutofit/>
          </a:bodyPr>
          <a:lstStyle>
            <a:lvl1pPr marL="0" indent="0" algn="ctr" rtl="1">
              <a:buNone/>
              <a:defRPr sz="16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600"/>
            </a:lvl2pPr>
            <a:lvl3pPr marL="914400" indent="0" algn="r" rtl="1">
              <a:buNone/>
              <a:defRPr sz="1600"/>
            </a:lvl3pPr>
            <a:lvl4pPr marL="1371600" indent="0" algn="r" rtl="1">
              <a:buNone/>
              <a:defRPr sz="1600"/>
            </a:lvl4pPr>
            <a:lvl5pPr marL="1828800" indent="0" algn="r" rtl="1">
              <a:buNone/>
              <a:defRPr sz="1600"/>
            </a:lvl5pPr>
            <a:lvl6pPr marL="2286000" indent="0" algn="r" rtl="1">
              <a:buNone/>
              <a:defRPr sz="1600"/>
            </a:lvl6pPr>
            <a:lvl7pPr marL="2743200" indent="0" algn="r" rtl="1">
              <a:buNone/>
              <a:defRPr sz="1600"/>
            </a:lvl7pPr>
            <a:lvl8pPr marL="3200400" indent="0" algn="r" rtl="1">
              <a:buNone/>
              <a:defRPr sz="1600"/>
            </a:lvl8pPr>
            <a:lvl9pPr marL="3657600" indent="0" algn="r" rtl="1">
              <a:buNone/>
              <a:defRPr sz="1600"/>
            </a:lvl9pPr>
          </a:lstStyle>
          <a:p>
            <a:pPr rtl="1"/>
            <a:r>
              <a:rPr lang="he-IL" noProof="0"/>
              <a:t>לחץ על הסמל כדי להוסיף תמונה</a:t>
            </a:r>
          </a:p>
        </p:txBody>
      </p:sp>
      <p:sp>
        <p:nvSpPr>
          <p:cNvPr id="4" name="מציין מיקום טקסט 3"/>
          <p:cNvSpPr>
            <a:spLocks noGrp="1"/>
          </p:cNvSpPr>
          <p:nvPr>
            <p:ph type="body" sz="half" idx="2" hasCustomPrompt="1"/>
          </p:nvPr>
        </p:nvSpPr>
        <p:spPr>
          <a:xfrm flipH="1">
            <a:off x="581191" y="5260127"/>
            <a:ext cx="11029617" cy="598671"/>
          </a:xfrm>
        </p:spPr>
        <p:txBody>
          <a:bodyPr rtlCol="1">
            <a:normAutofit/>
          </a:bodyPr>
          <a:lstStyle>
            <a:lvl1pPr marL="0" indent="0" algn="r" rtl="1">
              <a:buNone/>
              <a:defRPr sz="12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noProof="0"/>
              <a:t>ערוך סגנונות טקסט של תבנית בסיס</a:t>
            </a:r>
          </a:p>
        </p:txBody>
      </p:sp>
      <p:sp>
        <p:nvSpPr>
          <p:cNvPr id="5" name="מציין מיקום של תאריך 4"/>
          <p:cNvSpPr>
            <a:spLocks noGrp="1"/>
          </p:cNvSpPr>
          <p:nvPr>
            <p:ph type="dt" sz="half" idx="10"/>
          </p:nvPr>
        </p:nvSpPr>
        <p:spPr>
          <a:xfrm flipH="1">
            <a:off x="1741250" y="5956137"/>
            <a:ext cx="2844799"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5DA43E90-CE5E-40AD-9634-4AF620FB67AB}" type="datetime1">
              <a:rPr lang="he-IL" smtClean="0"/>
              <a:t>כ"ט/טבת/תשפ"ב</a:t>
            </a:fld>
            <a:endParaRPr lang="he-IL" dirty="0"/>
          </a:p>
        </p:txBody>
      </p:sp>
      <p:sp>
        <p:nvSpPr>
          <p:cNvPr id="6" name="מציין מיקום של כותרת תחתונה 5"/>
          <p:cNvSpPr>
            <a:spLocks noGrp="1"/>
          </p:cNvSpPr>
          <p:nvPr>
            <p:ph type="ftr" sz="quarter" idx="11"/>
          </p:nvPr>
        </p:nvSpPr>
        <p:spPr>
          <a:xfrm flipH="1">
            <a:off x="4693598" y="5951811"/>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7" name="מציין מיקום של מספר שקופית 6"/>
          <p:cNvSpPr>
            <a:spLocks noGrp="1"/>
          </p:cNvSpPr>
          <p:nvPr>
            <p:ph type="sldNum" sz="quarter" idx="12"/>
          </p:nvPr>
        </p:nvSpPr>
        <p:spPr>
          <a:xfrm flipH="1">
            <a:off x="581190" y="5956137"/>
            <a:ext cx="1052510"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flipH="1">
            <a:off x="581192" y="705124"/>
            <a:ext cx="11029616" cy="1189554"/>
          </a:xfrm>
          <a:prstGeom prst="rect">
            <a:avLst/>
          </a:prstGeom>
        </p:spPr>
        <p:txBody>
          <a:bodyPr vert="horz" lIns="91440" tIns="45720" rIns="91440" bIns="45720" rtlCol="1" anchor="b">
            <a:normAutofit/>
          </a:bodyPr>
          <a:lstStyle/>
          <a:p>
            <a:pPr rtl="1"/>
            <a:r>
              <a:rPr lang="he-IL" noProof="0"/>
              <a:t>לחץ כדי לערוך סגנון כותרת של תבנית בסיס</a:t>
            </a:r>
          </a:p>
        </p:txBody>
      </p:sp>
      <p:sp>
        <p:nvSpPr>
          <p:cNvPr id="3" name="מציין מיקום טקסט 2"/>
          <p:cNvSpPr>
            <a:spLocks noGrp="1"/>
          </p:cNvSpPr>
          <p:nvPr>
            <p:ph type="body" idx="1"/>
          </p:nvPr>
        </p:nvSpPr>
        <p:spPr>
          <a:xfrm flipH="1">
            <a:off x="581192" y="2336003"/>
            <a:ext cx="11029616" cy="3522794"/>
          </a:xfrm>
          <a:prstGeom prst="rect">
            <a:avLst/>
          </a:prstGeom>
        </p:spPr>
        <p:txBody>
          <a:bodyPr vert="horz" lIns="91440" tIns="45720" rIns="91440" bIns="45720" rtlCol="1" anchor="ctr">
            <a:normAutofit/>
          </a:bodyPr>
          <a:lstStyle/>
          <a:p>
            <a:pPr lvl="0" rtl="1"/>
            <a:r>
              <a:rPr lang="he-IL" noProof="0"/>
              <a:t>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של תאריך 3"/>
          <p:cNvSpPr>
            <a:spLocks noGrp="1"/>
          </p:cNvSpPr>
          <p:nvPr>
            <p:ph type="dt" sz="half" idx="2"/>
          </p:nvPr>
        </p:nvSpPr>
        <p:spPr>
          <a:xfrm flipH="1">
            <a:off x="1741250" y="5956137"/>
            <a:ext cx="2844799" cy="365125"/>
          </a:xfrm>
          <a:prstGeom prst="rect">
            <a:avLst/>
          </a:prstGeom>
        </p:spPr>
        <p:txBody>
          <a:bodyPr vert="horz" lIns="91440" tIns="45720" rIns="91440" bIns="45720" rtlCol="1" anchor="ctr"/>
          <a:lstStyle>
            <a:lvl1pPr algn="l" rtl="1">
              <a:defRPr sz="900">
                <a:solidFill>
                  <a:schemeClr val="accent2"/>
                </a:solidFill>
                <a:latin typeface="Tahoma" panose="020B0604030504040204" pitchFamily="34" charset="0"/>
                <a:ea typeface="Tahoma" panose="020B0604030504040204" pitchFamily="34" charset="0"/>
                <a:cs typeface="Tahoma" panose="020B0604030504040204" pitchFamily="34" charset="0"/>
              </a:defRPr>
            </a:lvl1pPr>
          </a:lstStyle>
          <a:p>
            <a:fld id="{E8E6C16D-F79D-4EA3-A021-C6A81B221493}" type="datetime1">
              <a:rPr lang="he-IL" smtClean="0"/>
              <a:t>כ"ט/טבת/תשפ"ב</a:t>
            </a:fld>
            <a:endParaRPr lang="he-IL" dirty="0"/>
          </a:p>
        </p:txBody>
      </p:sp>
      <p:sp>
        <p:nvSpPr>
          <p:cNvPr id="5" name="מציין מיקום של כותרת תחתונה 4"/>
          <p:cNvSpPr>
            <a:spLocks noGrp="1"/>
          </p:cNvSpPr>
          <p:nvPr>
            <p:ph type="ftr" sz="quarter" idx="3"/>
          </p:nvPr>
        </p:nvSpPr>
        <p:spPr>
          <a:xfrm flipH="1">
            <a:off x="4693598" y="5951811"/>
            <a:ext cx="6917210" cy="365125"/>
          </a:xfrm>
          <a:prstGeom prst="rect">
            <a:avLst/>
          </a:prstGeom>
        </p:spPr>
        <p:txBody>
          <a:bodyPr vert="horz" lIns="91440" tIns="45720" rIns="91440" bIns="45720" rtlCol="1" anchor="ctr"/>
          <a:lstStyle>
            <a:lvl1pPr algn="r" rtl="1">
              <a:defRPr sz="900" cap="all">
                <a:solidFill>
                  <a:schemeClr val="accent2"/>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6" name="מציין מיקום של מספר שקופית 5"/>
          <p:cNvSpPr>
            <a:spLocks noGrp="1"/>
          </p:cNvSpPr>
          <p:nvPr>
            <p:ph type="sldNum" sz="quarter" idx="4"/>
          </p:nvPr>
        </p:nvSpPr>
        <p:spPr>
          <a:xfrm flipH="1">
            <a:off x="581190" y="5956137"/>
            <a:ext cx="1052510" cy="365125"/>
          </a:xfrm>
          <a:prstGeom prst="rect">
            <a:avLst/>
          </a:prstGeom>
        </p:spPr>
        <p:txBody>
          <a:bodyPr vert="horz" lIns="91440" tIns="45720" rIns="91440" bIns="45720" rtlCol="1" anchor="ctr"/>
          <a:lstStyle>
            <a:lvl1pPr algn="l" rtl="1">
              <a:defRPr sz="900">
                <a:solidFill>
                  <a:schemeClr val="accent2"/>
                </a:solidFill>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he-IL" smtClean="0"/>
              <a:pPr/>
              <a:t>‹#›</a:t>
            </a:fld>
            <a:endParaRPr lang="he-IL" dirty="0"/>
          </a:p>
        </p:txBody>
      </p:sp>
      <p:sp>
        <p:nvSpPr>
          <p:cNvPr id="9" name="מלבן 8"/>
          <p:cNvSpPr/>
          <p:nvPr/>
        </p:nvSpPr>
        <p:spPr>
          <a:xfrm flipH="1">
            <a:off x="8042146"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מלבן 9"/>
          <p:cNvSpPr/>
          <p:nvPr/>
        </p:nvSpPr>
        <p:spPr>
          <a:xfrm flipH="1">
            <a:off x="446533"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מלבן 10"/>
          <p:cNvSpPr/>
          <p:nvPr/>
        </p:nvSpPr>
        <p:spPr>
          <a:xfrm flipH="1">
            <a:off x="424685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r" defTabSz="457200" rtl="1" eaLnBrk="1" latinLnBrk="0" hangingPunct="1">
        <a:spcBef>
          <a:spcPct val="0"/>
        </a:spcBef>
        <a:buNone/>
        <a:defRPr sz="2800" b="0" kern="1200" cap="all">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p:titleStyle>
    <p:body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Tahoma" panose="020B0604030504040204" pitchFamily="34" charset="0"/>
          <a:ea typeface="Tahoma" panose="020B0604030504040204" pitchFamily="34" charset="0"/>
          <a:cs typeface="Tahoma" panose="020B0604030504040204" pitchFamily="34" charset="0"/>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Tahoma" panose="020B0604030504040204" pitchFamily="34" charset="0"/>
          <a:ea typeface="Tahoma" panose="020B0604030504040204" pitchFamily="34" charset="0"/>
          <a:cs typeface="Tahoma" panose="020B0604030504040204" pitchFamily="34" charset="0"/>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מלבן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a:latin typeface="Tahoma" panose="020B0604030504040204" pitchFamily="34" charset="0"/>
              <a:ea typeface="Tahoma" panose="020B0604030504040204" pitchFamily="34" charset="0"/>
              <a:cs typeface="Tahoma" panose="020B0604030504040204" pitchFamily="34" charset="0"/>
            </a:endParaRPr>
          </a:p>
        </p:txBody>
      </p:sp>
      <p:pic>
        <p:nvPicPr>
          <p:cNvPr id="7" name="תמונה 6" descr="חיבורים דיגיטליים">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flipH="1">
            <a:off x="0" y="10"/>
            <a:ext cx="12191980" cy="6857990"/>
          </a:xfrm>
          <a:prstGeom prst="rect">
            <a:avLst/>
          </a:prstGeom>
        </p:spPr>
      </p:pic>
      <p:grpSp>
        <p:nvGrpSpPr>
          <p:cNvPr id="17" name="קבוצה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3" y="453643"/>
            <a:ext cx="11298933" cy="98554"/>
            <a:chOff x="446533" y="453643"/>
            <a:chExt cx="11298933" cy="98554"/>
          </a:xfrm>
        </p:grpSpPr>
        <p:sp>
          <p:nvSpPr>
            <p:cNvPr id="18" name="מלבן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042146"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19" name="מלבן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46533"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20" name="מלבן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24685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grpSp>
      <p:sp>
        <p:nvSpPr>
          <p:cNvPr id="22" name="מלבן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2601"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2" name="כותרת 1">
            <a:extLst>
              <a:ext uri="{FF2B5EF4-FFF2-40B4-BE49-F238E27FC236}">
                <a16:creationId xmlns:a16="http://schemas.microsoft.com/office/drawing/2014/main" id="{C02C5318-1A1E-49D0-B2E2-A4B0FA9E8A40}"/>
              </a:ext>
            </a:extLst>
          </p:cNvPr>
          <p:cNvSpPr>
            <a:spLocks noGrp="1"/>
          </p:cNvSpPr>
          <p:nvPr>
            <p:ph type="ctrTitle"/>
          </p:nvPr>
        </p:nvSpPr>
        <p:spPr>
          <a:xfrm flipH="1">
            <a:off x="617260" y="4572000"/>
            <a:ext cx="10993549" cy="895244"/>
          </a:xfrm>
        </p:spPr>
        <p:txBody>
          <a:bodyPr rtlCol="1">
            <a:noAutofit/>
          </a:bodyPr>
          <a:lstStyle/>
          <a:p>
            <a:pPr algn="ctr" rtl="1"/>
            <a:r>
              <a:rPr lang="en-US" sz="6000" dirty="0">
                <a:solidFill>
                  <a:schemeClr val="bg1"/>
                </a:solidFill>
              </a:rPr>
              <a:t>STRIDE MODEL</a:t>
            </a:r>
            <a:r>
              <a:rPr lang="he-IL" sz="6000" dirty="0">
                <a:solidFill>
                  <a:schemeClr val="bg1"/>
                </a:solidFill>
              </a:rPr>
              <a:t> </a:t>
            </a:r>
          </a:p>
        </p:txBody>
      </p:sp>
      <p:sp>
        <p:nvSpPr>
          <p:cNvPr id="3" name="כותרת משנה 2">
            <a:extLst>
              <a:ext uri="{FF2B5EF4-FFF2-40B4-BE49-F238E27FC236}">
                <a16:creationId xmlns:a16="http://schemas.microsoft.com/office/drawing/2014/main" id="{48B6CF59-4E5B-494D-A2F7-97ADD01E6497}"/>
              </a:ext>
            </a:extLst>
          </p:cNvPr>
          <p:cNvSpPr>
            <a:spLocks noGrp="1"/>
          </p:cNvSpPr>
          <p:nvPr>
            <p:ph type="subTitle" idx="1"/>
          </p:nvPr>
        </p:nvSpPr>
        <p:spPr>
          <a:xfrm flipH="1">
            <a:off x="617263" y="5686493"/>
            <a:ext cx="10993546" cy="484822"/>
          </a:xfrm>
        </p:spPr>
        <p:txBody>
          <a:bodyPr rtlCol="1">
            <a:normAutofit/>
          </a:bodyPr>
          <a:lstStyle/>
          <a:p>
            <a:pPr algn="ctr" rtl="1"/>
            <a:r>
              <a:rPr lang="en-US" sz="2000" cap="none" dirty="0">
                <a:solidFill>
                  <a:schemeClr val="bg1"/>
                </a:solidFill>
              </a:rPr>
              <a:t>Risk-assessment computer security threats</a:t>
            </a:r>
            <a:endParaRPr lang="he-IL" sz="2000" cap="none" dirty="0">
              <a:solidFill>
                <a:schemeClr val="bg1"/>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מלבן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717687"/>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1" name="מלבן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3323" y="5322949"/>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1">
            <a:extLst>
              <a:ext uri="{FF2B5EF4-FFF2-40B4-BE49-F238E27FC236}">
                <a16:creationId xmlns:a16="http://schemas.microsoft.com/office/drawing/2014/main" id="{5B040558-A365-4CCE-92FA-5A48CD98F9C9}"/>
              </a:ext>
            </a:extLst>
          </p:cNvPr>
          <p:cNvSpPr>
            <a:spLocks noGrp="1"/>
          </p:cNvSpPr>
          <p:nvPr>
            <p:ph type="title"/>
          </p:nvPr>
        </p:nvSpPr>
        <p:spPr>
          <a:xfrm flipH="1">
            <a:off x="-171285" y="543817"/>
            <a:ext cx="9010484" cy="2199383"/>
          </a:xfrm>
        </p:spPr>
        <p:txBody>
          <a:bodyPr rtlCol="1">
            <a:normAutofit/>
          </a:bodyPr>
          <a:lstStyle/>
          <a:p>
            <a:pPr algn="r" rtl="1"/>
            <a:r>
              <a:rPr lang="en-US" sz="11500" dirty="0">
                <a:solidFill>
                  <a:schemeClr val="tx1"/>
                </a:solidFill>
              </a:rPr>
              <a:t>STRIDE</a:t>
            </a:r>
            <a:endParaRPr lang="he-IL" sz="11500" dirty="0">
              <a:solidFill>
                <a:schemeClr val="tx1"/>
              </a:solidFill>
            </a:endParaRPr>
          </a:p>
        </p:txBody>
      </p:sp>
      <p:cxnSp>
        <p:nvCxnSpPr>
          <p:cNvPr id="7" name="מחבר חץ ישר 6">
            <a:extLst>
              <a:ext uri="{FF2B5EF4-FFF2-40B4-BE49-F238E27FC236}">
                <a16:creationId xmlns:a16="http://schemas.microsoft.com/office/drawing/2014/main" id="{6804B626-9A08-4CDD-B613-3C1CDA88D1F3}"/>
              </a:ext>
            </a:extLst>
          </p:cNvPr>
          <p:cNvCxnSpPr>
            <a:cxnSpLocks/>
          </p:cNvCxnSpPr>
          <p:nvPr/>
        </p:nvCxnSpPr>
        <p:spPr>
          <a:xfrm flipH="1">
            <a:off x="2665025" y="2526910"/>
            <a:ext cx="1105836" cy="8228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כותרת 1">
            <a:extLst>
              <a:ext uri="{FF2B5EF4-FFF2-40B4-BE49-F238E27FC236}">
                <a16:creationId xmlns:a16="http://schemas.microsoft.com/office/drawing/2014/main" id="{DA2E1080-001E-4295-8335-2A23F020DE2A}"/>
              </a:ext>
            </a:extLst>
          </p:cNvPr>
          <p:cNvSpPr txBox="1">
            <a:spLocks/>
          </p:cNvSpPr>
          <p:nvPr/>
        </p:nvSpPr>
        <p:spPr>
          <a:xfrm flipH="1">
            <a:off x="-411577" y="1585526"/>
            <a:ext cx="3049656" cy="2199383"/>
          </a:xfrm>
          <a:prstGeom prst="rect">
            <a:avLst/>
          </a:prstGeom>
        </p:spPr>
        <p:txBody>
          <a:bodyPr vert="horz" lIns="91440" tIns="45720" rIns="91440" bIns="45720" rtlCol="1" anchor="b">
            <a:normAutofit/>
          </a:bodyPr>
          <a:lstStyle>
            <a:lvl1pPr algn="r" defTabSz="457200" rtl="1" eaLnBrk="1" latinLnBrk="0" hangingPunct="1">
              <a:spcBef>
                <a:spcPct val="0"/>
              </a:spcBef>
              <a:buNone/>
              <a:defRPr sz="2800" b="0" kern="1200" cap="all">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a:lstStyle>
          <a:p>
            <a:r>
              <a:rPr lang="en-US" b="1" cap="none" dirty="0">
                <a:solidFill>
                  <a:srgbClr val="FF0000"/>
                </a:solidFill>
              </a:rPr>
              <a:t>S</a:t>
            </a:r>
            <a:r>
              <a:rPr lang="en-US" sz="2400" cap="none" dirty="0">
                <a:solidFill>
                  <a:schemeClr val="tx1"/>
                </a:solidFill>
              </a:rPr>
              <a:t>poofing</a:t>
            </a:r>
            <a:endParaRPr lang="he-IL" sz="2400" dirty="0">
              <a:solidFill>
                <a:schemeClr val="tx1"/>
              </a:solidFill>
            </a:endParaRPr>
          </a:p>
        </p:txBody>
      </p:sp>
      <p:cxnSp>
        <p:nvCxnSpPr>
          <p:cNvPr id="11" name="מחבר חץ ישר 10">
            <a:extLst>
              <a:ext uri="{FF2B5EF4-FFF2-40B4-BE49-F238E27FC236}">
                <a16:creationId xmlns:a16="http://schemas.microsoft.com/office/drawing/2014/main" id="{1183AA12-67EC-4D67-8BB1-71CF37145F2F}"/>
              </a:ext>
            </a:extLst>
          </p:cNvPr>
          <p:cNvCxnSpPr>
            <a:cxnSpLocks/>
          </p:cNvCxnSpPr>
          <p:nvPr/>
        </p:nvCxnSpPr>
        <p:spPr>
          <a:xfrm flipH="1">
            <a:off x="3619211" y="2613403"/>
            <a:ext cx="1320661" cy="13648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כותרת 1">
            <a:extLst>
              <a:ext uri="{FF2B5EF4-FFF2-40B4-BE49-F238E27FC236}">
                <a16:creationId xmlns:a16="http://schemas.microsoft.com/office/drawing/2014/main" id="{FBDB6D6D-53C5-4105-8AEE-CC3DF571FAD6}"/>
              </a:ext>
            </a:extLst>
          </p:cNvPr>
          <p:cNvSpPr txBox="1">
            <a:spLocks/>
          </p:cNvSpPr>
          <p:nvPr/>
        </p:nvSpPr>
        <p:spPr>
          <a:xfrm flipH="1">
            <a:off x="569555" y="2159353"/>
            <a:ext cx="3049656" cy="2199383"/>
          </a:xfrm>
          <a:prstGeom prst="rect">
            <a:avLst/>
          </a:prstGeom>
        </p:spPr>
        <p:txBody>
          <a:bodyPr vert="horz" lIns="91440" tIns="45720" rIns="91440" bIns="45720" rtlCol="1" anchor="b">
            <a:normAutofit/>
          </a:bodyPr>
          <a:lstStyle>
            <a:lvl1pPr algn="r" defTabSz="457200" rtl="1" eaLnBrk="1" latinLnBrk="0" hangingPunct="1">
              <a:spcBef>
                <a:spcPct val="0"/>
              </a:spcBef>
              <a:buNone/>
              <a:defRPr sz="2800" b="0" kern="1200" cap="all">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a:lstStyle>
          <a:p>
            <a:r>
              <a:rPr lang="en-US" b="1" cap="none" dirty="0">
                <a:solidFill>
                  <a:srgbClr val="FF0000"/>
                </a:solidFill>
              </a:rPr>
              <a:t>T</a:t>
            </a:r>
            <a:r>
              <a:rPr lang="en-US" sz="2400" cap="none" dirty="0">
                <a:solidFill>
                  <a:schemeClr val="tx1"/>
                </a:solidFill>
              </a:rPr>
              <a:t>ampering</a:t>
            </a:r>
            <a:endParaRPr lang="he-IL" sz="2400" dirty="0">
              <a:solidFill>
                <a:schemeClr val="tx1"/>
              </a:solidFill>
            </a:endParaRPr>
          </a:p>
        </p:txBody>
      </p:sp>
      <p:cxnSp>
        <p:nvCxnSpPr>
          <p:cNvPr id="13" name="מחבר חץ ישר 12">
            <a:extLst>
              <a:ext uri="{FF2B5EF4-FFF2-40B4-BE49-F238E27FC236}">
                <a16:creationId xmlns:a16="http://schemas.microsoft.com/office/drawing/2014/main" id="{08AE8938-AFC4-40D4-980D-E9C1D6E01F10}"/>
              </a:ext>
            </a:extLst>
          </p:cNvPr>
          <p:cNvCxnSpPr>
            <a:cxnSpLocks/>
          </p:cNvCxnSpPr>
          <p:nvPr/>
        </p:nvCxnSpPr>
        <p:spPr>
          <a:xfrm flipH="1">
            <a:off x="5043830" y="2595673"/>
            <a:ext cx="735663" cy="1734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כותרת 1">
            <a:extLst>
              <a:ext uri="{FF2B5EF4-FFF2-40B4-BE49-F238E27FC236}">
                <a16:creationId xmlns:a16="http://schemas.microsoft.com/office/drawing/2014/main" id="{9F067B7B-9524-4F6D-9536-2E88AF4976EC}"/>
              </a:ext>
            </a:extLst>
          </p:cNvPr>
          <p:cNvSpPr txBox="1">
            <a:spLocks/>
          </p:cNvSpPr>
          <p:nvPr/>
        </p:nvSpPr>
        <p:spPr>
          <a:xfrm flipH="1">
            <a:off x="3503226" y="4070987"/>
            <a:ext cx="2053473" cy="658683"/>
          </a:xfrm>
          <a:prstGeom prst="rect">
            <a:avLst/>
          </a:prstGeom>
        </p:spPr>
        <p:txBody>
          <a:bodyPr vert="horz" lIns="91440" tIns="45720" rIns="91440" bIns="45720" rtlCol="1" anchor="b">
            <a:normAutofit/>
          </a:bodyPr>
          <a:lstStyle>
            <a:lvl1pPr algn="r" defTabSz="457200" rtl="1" eaLnBrk="1" latinLnBrk="0" hangingPunct="1">
              <a:spcBef>
                <a:spcPct val="0"/>
              </a:spcBef>
              <a:buNone/>
              <a:defRPr sz="2800" b="0" kern="1200" cap="all">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a:lstStyle>
          <a:p>
            <a:r>
              <a:rPr lang="en-US" b="1" cap="none" dirty="0">
                <a:solidFill>
                  <a:srgbClr val="FF0000"/>
                </a:solidFill>
              </a:rPr>
              <a:t>R</a:t>
            </a:r>
            <a:r>
              <a:rPr lang="en-US" sz="2200" cap="none" dirty="0">
                <a:solidFill>
                  <a:schemeClr val="tx1"/>
                </a:solidFill>
              </a:rPr>
              <a:t>epudiation</a:t>
            </a:r>
            <a:endParaRPr lang="he-IL" sz="2200" dirty="0">
              <a:solidFill>
                <a:schemeClr val="tx1"/>
              </a:solidFill>
            </a:endParaRPr>
          </a:p>
        </p:txBody>
      </p:sp>
      <p:cxnSp>
        <p:nvCxnSpPr>
          <p:cNvPr id="15" name="מחבר חץ ישר 14">
            <a:extLst>
              <a:ext uri="{FF2B5EF4-FFF2-40B4-BE49-F238E27FC236}">
                <a16:creationId xmlns:a16="http://schemas.microsoft.com/office/drawing/2014/main" id="{518019F5-477A-41B6-B3C9-3DB12D3D08BE}"/>
              </a:ext>
            </a:extLst>
          </p:cNvPr>
          <p:cNvCxnSpPr>
            <a:cxnSpLocks/>
          </p:cNvCxnSpPr>
          <p:nvPr/>
        </p:nvCxnSpPr>
        <p:spPr>
          <a:xfrm flipH="1">
            <a:off x="6632781" y="2619942"/>
            <a:ext cx="157505" cy="16185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כותרת 1">
            <a:extLst>
              <a:ext uri="{FF2B5EF4-FFF2-40B4-BE49-F238E27FC236}">
                <a16:creationId xmlns:a16="http://schemas.microsoft.com/office/drawing/2014/main" id="{5922DAE0-8956-43E8-9E28-ACE3EA7B307F}"/>
              </a:ext>
            </a:extLst>
          </p:cNvPr>
          <p:cNvSpPr txBox="1">
            <a:spLocks/>
          </p:cNvSpPr>
          <p:nvPr/>
        </p:nvSpPr>
        <p:spPr>
          <a:xfrm flipH="1">
            <a:off x="5572526" y="4031390"/>
            <a:ext cx="1937489" cy="1068703"/>
          </a:xfrm>
          <a:prstGeom prst="rect">
            <a:avLst/>
          </a:prstGeom>
        </p:spPr>
        <p:txBody>
          <a:bodyPr vert="horz" lIns="91440" tIns="45720" rIns="91440" bIns="45720" rtlCol="1" anchor="b">
            <a:noAutofit/>
          </a:bodyPr>
          <a:lstStyle>
            <a:lvl1pPr algn="r" defTabSz="457200" rtl="1" eaLnBrk="1" latinLnBrk="0" hangingPunct="1">
              <a:spcBef>
                <a:spcPct val="0"/>
              </a:spcBef>
              <a:buNone/>
              <a:defRPr sz="2800" b="0" kern="1200" cap="all">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a:lstStyle>
          <a:p>
            <a:pPr algn="ctr"/>
            <a:r>
              <a:rPr lang="en-US" b="1" cap="none" dirty="0">
                <a:solidFill>
                  <a:srgbClr val="FF0000"/>
                </a:solidFill>
              </a:rPr>
              <a:t>I</a:t>
            </a:r>
            <a:r>
              <a:rPr lang="en-US" sz="2200" cap="none" dirty="0">
                <a:solidFill>
                  <a:schemeClr val="tx1"/>
                </a:solidFill>
              </a:rPr>
              <a:t>nfo Disclosure</a:t>
            </a:r>
            <a:endParaRPr lang="he-IL" sz="2200" cap="none" dirty="0">
              <a:solidFill>
                <a:schemeClr val="tx1"/>
              </a:solidFill>
            </a:endParaRPr>
          </a:p>
        </p:txBody>
      </p:sp>
      <p:sp>
        <p:nvSpPr>
          <p:cNvPr id="18" name="כותרת 1">
            <a:extLst>
              <a:ext uri="{FF2B5EF4-FFF2-40B4-BE49-F238E27FC236}">
                <a16:creationId xmlns:a16="http://schemas.microsoft.com/office/drawing/2014/main" id="{08452FB6-8B00-47CA-8D18-015588E1B028}"/>
              </a:ext>
            </a:extLst>
          </p:cNvPr>
          <p:cNvSpPr txBox="1">
            <a:spLocks/>
          </p:cNvSpPr>
          <p:nvPr/>
        </p:nvSpPr>
        <p:spPr>
          <a:xfrm flipH="1">
            <a:off x="7559831" y="4110294"/>
            <a:ext cx="1783444" cy="779802"/>
          </a:xfrm>
          <a:prstGeom prst="rect">
            <a:avLst/>
          </a:prstGeom>
        </p:spPr>
        <p:txBody>
          <a:bodyPr vert="horz" lIns="91440" tIns="45720" rIns="91440" bIns="45720" rtlCol="1" anchor="b">
            <a:noAutofit/>
          </a:bodyPr>
          <a:lstStyle>
            <a:defPPr algn="r" rtl="1">
              <a:defRPr lang="he-IL"/>
            </a:defPPr>
            <a:lvl1pPr>
              <a:spcBef>
                <a:spcPct val="0"/>
              </a:spcBef>
              <a:buNone/>
              <a:defRPr sz="2200" b="0" cap="all">
                <a:latin typeface="Tahoma" panose="020B0604030504040204" pitchFamily="34" charset="0"/>
                <a:ea typeface="Tahoma" panose="020B0604030504040204" pitchFamily="34" charset="0"/>
                <a:cs typeface="Tahoma" panose="020B060403050404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ctr"/>
            <a:r>
              <a:rPr lang="en-US" sz="2800" b="1" cap="none" dirty="0">
                <a:solidFill>
                  <a:srgbClr val="FF0000"/>
                </a:solidFill>
              </a:rPr>
              <a:t>D</a:t>
            </a:r>
            <a:r>
              <a:rPr lang="en-US" cap="none" dirty="0"/>
              <a:t>enial Of Service</a:t>
            </a:r>
            <a:endParaRPr lang="he-IL" cap="none" dirty="0"/>
          </a:p>
        </p:txBody>
      </p:sp>
      <p:sp>
        <p:nvSpPr>
          <p:cNvPr id="20" name="כותרת 1">
            <a:extLst>
              <a:ext uri="{FF2B5EF4-FFF2-40B4-BE49-F238E27FC236}">
                <a16:creationId xmlns:a16="http://schemas.microsoft.com/office/drawing/2014/main" id="{23F2E5B4-F59B-4B88-A02F-E8923DE9C75D}"/>
              </a:ext>
            </a:extLst>
          </p:cNvPr>
          <p:cNvSpPr txBox="1">
            <a:spLocks/>
          </p:cNvSpPr>
          <p:nvPr/>
        </p:nvSpPr>
        <p:spPr>
          <a:xfrm flipH="1">
            <a:off x="9191560" y="3541369"/>
            <a:ext cx="2020836" cy="940622"/>
          </a:xfrm>
          <a:prstGeom prst="rect">
            <a:avLst/>
          </a:prstGeom>
        </p:spPr>
        <p:txBody>
          <a:bodyPr vert="horz" lIns="91440" tIns="45720" rIns="91440" bIns="45720" rtlCol="1" anchor="b">
            <a:noAutofit/>
          </a:bodyPr>
          <a:lstStyle>
            <a:lvl1pPr algn="r" defTabSz="457200" rtl="1" eaLnBrk="1" latinLnBrk="0" hangingPunct="1">
              <a:spcBef>
                <a:spcPct val="0"/>
              </a:spcBef>
              <a:buNone/>
              <a:defRPr sz="2800" b="0" kern="1200" cap="all">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a:lstStyle>
          <a:p>
            <a:pPr algn="ctr"/>
            <a:r>
              <a:rPr lang="en-US" b="1" cap="none" dirty="0">
                <a:solidFill>
                  <a:srgbClr val="FF0000"/>
                </a:solidFill>
              </a:rPr>
              <a:t>E</a:t>
            </a:r>
            <a:r>
              <a:rPr lang="en-US" sz="2200" cap="none" dirty="0">
                <a:solidFill>
                  <a:schemeClr val="tx1"/>
                </a:solidFill>
              </a:rPr>
              <a:t>levation of privilege</a:t>
            </a:r>
            <a:endParaRPr lang="he-IL" sz="2200" cap="none" dirty="0">
              <a:solidFill>
                <a:schemeClr val="tx1"/>
              </a:solidFill>
            </a:endParaRPr>
          </a:p>
        </p:txBody>
      </p:sp>
      <p:cxnSp>
        <p:nvCxnSpPr>
          <p:cNvPr id="32" name="מחבר חץ ישר 31">
            <a:extLst>
              <a:ext uri="{FF2B5EF4-FFF2-40B4-BE49-F238E27FC236}">
                <a16:creationId xmlns:a16="http://schemas.microsoft.com/office/drawing/2014/main" id="{2F7C5904-E748-42A5-8C5F-AB2489071F5D}"/>
              </a:ext>
            </a:extLst>
          </p:cNvPr>
          <p:cNvCxnSpPr>
            <a:cxnSpLocks/>
          </p:cNvCxnSpPr>
          <p:nvPr/>
        </p:nvCxnSpPr>
        <p:spPr>
          <a:xfrm>
            <a:off x="7518664" y="2668043"/>
            <a:ext cx="595237" cy="13633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מחבר חץ ישר 32">
            <a:extLst>
              <a:ext uri="{FF2B5EF4-FFF2-40B4-BE49-F238E27FC236}">
                <a16:creationId xmlns:a16="http://schemas.microsoft.com/office/drawing/2014/main" id="{E150D1CC-B560-4C53-8E40-0F34D1E37AB0}"/>
              </a:ext>
            </a:extLst>
          </p:cNvPr>
          <p:cNvCxnSpPr>
            <a:cxnSpLocks/>
          </p:cNvCxnSpPr>
          <p:nvPr/>
        </p:nvCxnSpPr>
        <p:spPr>
          <a:xfrm>
            <a:off x="8681310" y="2662552"/>
            <a:ext cx="861681" cy="10001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1633EB-7DCB-4DDC-80AF-C885A3EE1245}"/>
              </a:ext>
            </a:extLst>
          </p:cNvPr>
          <p:cNvSpPr>
            <a:spLocks noGrp="1"/>
          </p:cNvSpPr>
          <p:nvPr>
            <p:ph type="title"/>
          </p:nvPr>
        </p:nvSpPr>
        <p:spPr>
          <a:xfrm flipH="1">
            <a:off x="4382742" y="577831"/>
            <a:ext cx="2861440" cy="988332"/>
          </a:xfrm>
        </p:spPr>
        <p:txBody>
          <a:bodyPr rtlCol="1"/>
          <a:lstStyle/>
          <a:p>
            <a:pPr algn="r" rtl="1"/>
            <a:r>
              <a:rPr lang="en-US" b="1" dirty="0"/>
              <a:t>SPOOFING</a:t>
            </a:r>
          </a:p>
        </p:txBody>
      </p:sp>
      <p:sp>
        <p:nvSpPr>
          <p:cNvPr id="9" name="מלבן: פינות מעוגלות 8">
            <a:extLst>
              <a:ext uri="{FF2B5EF4-FFF2-40B4-BE49-F238E27FC236}">
                <a16:creationId xmlns:a16="http://schemas.microsoft.com/office/drawing/2014/main" id="{BCD4CE26-DD16-4925-88E4-A51A3EDB0357}"/>
              </a:ext>
            </a:extLst>
          </p:cNvPr>
          <p:cNvSpPr/>
          <p:nvPr/>
        </p:nvSpPr>
        <p:spPr>
          <a:xfrm>
            <a:off x="37496" y="1986236"/>
            <a:ext cx="663345" cy="27305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S</a:t>
            </a:r>
            <a:endParaRPr lang="he-IL" b="1" dirty="0">
              <a:solidFill>
                <a:schemeClr val="tx1"/>
              </a:solidFill>
            </a:endParaRPr>
          </a:p>
        </p:txBody>
      </p:sp>
      <p:sp>
        <p:nvSpPr>
          <p:cNvPr id="10" name="מלבן: פינות מעוגלות 9">
            <a:extLst>
              <a:ext uri="{FF2B5EF4-FFF2-40B4-BE49-F238E27FC236}">
                <a16:creationId xmlns:a16="http://schemas.microsoft.com/office/drawing/2014/main" id="{7B576ACD-AE88-479E-A6B9-1EA8846D79AB}"/>
              </a:ext>
            </a:extLst>
          </p:cNvPr>
          <p:cNvSpPr/>
          <p:nvPr/>
        </p:nvSpPr>
        <p:spPr>
          <a:xfrm>
            <a:off x="20845" y="2289492"/>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T</a:t>
            </a:r>
            <a:endParaRPr lang="he-IL" dirty="0"/>
          </a:p>
        </p:txBody>
      </p:sp>
      <p:sp>
        <p:nvSpPr>
          <p:cNvPr id="12" name="מלבן: פינות מעוגלות 11">
            <a:extLst>
              <a:ext uri="{FF2B5EF4-FFF2-40B4-BE49-F238E27FC236}">
                <a16:creationId xmlns:a16="http://schemas.microsoft.com/office/drawing/2014/main" id="{F009F660-6F6D-49E4-8FE7-8CBE5C12F545}"/>
              </a:ext>
            </a:extLst>
          </p:cNvPr>
          <p:cNvSpPr/>
          <p:nvPr/>
        </p:nvSpPr>
        <p:spPr>
          <a:xfrm>
            <a:off x="15041" y="2594106"/>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R</a:t>
            </a:r>
            <a:endParaRPr lang="he-IL" dirty="0"/>
          </a:p>
        </p:txBody>
      </p:sp>
      <p:sp>
        <p:nvSpPr>
          <p:cNvPr id="13" name="מלבן: פינות מעוגלות 12">
            <a:extLst>
              <a:ext uri="{FF2B5EF4-FFF2-40B4-BE49-F238E27FC236}">
                <a16:creationId xmlns:a16="http://schemas.microsoft.com/office/drawing/2014/main" id="{A000DD72-E81D-42B2-AD20-AFE18774D5EC}"/>
              </a:ext>
            </a:extLst>
          </p:cNvPr>
          <p:cNvSpPr/>
          <p:nvPr/>
        </p:nvSpPr>
        <p:spPr>
          <a:xfrm>
            <a:off x="20844" y="2898436"/>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I</a:t>
            </a:r>
            <a:endParaRPr lang="he-IL" dirty="0"/>
          </a:p>
        </p:txBody>
      </p:sp>
      <p:sp>
        <p:nvSpPr>
          <p:cNvPr id="14" name="מלבן: פינות מעוגלות 13">
            <a:extLst>
              <a:ext uri="{FF2B5EF4-FFF2-40B4-BE49-F238E27FC236}">
                <a16:creationId xmlns:a16="http://schemas.microsoft.com/office/drawing/2014/main" id="{35ECEC89-41DF-48FD-90F8-67825D452DC4}"/>
              </a:ext>
            </a:extLst>
          </p:cNvPr>
          <p:cNvSpPr/>
          <p:nvPr/>
        </p:nvSpPr>
        <p:spPr>
          <a:xfrm>
            <a:off x="10550" y="3195850"/>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a:t>
            </a:r>
            <a:endParaRPr lang="he-IL" dirty="0"/>
          </a:p>
        </p:txBody>
      </p:sp>
      <p:sp>
        <p:nvSpPr>
          <p:cNvPr id="15" name="מלבן: פינות מעוגלות 14">
            <a:extLst>
              <a:ext uri="{FF2B5EF4-FFF2-40B4-BE49-F238E27FC236}">
                <a16:creationId xmlns:a16="http://schemas.microsoft.com/office/drawing/2014/main" id="{A1A080D3-6C76-4CDF-9740-E982E25471AF}"/>
              </a:ext>
            </a:extLst>
          </p:cNvPr>
          <p:cNvSpPr/>
          <p:nvPr/>
        </p:nvSpPr>
        <p:spPr>
          <a:xfrm>
            <a:off x="10549" y="3506924"/>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sp>
        <p:nvSpPr>
          <p:cNvPr id="16" name="כותרת 1">
            <a:extLst>
              <a:ext uri="{FF2B5EF4-FFF2-40B4-BE49-F238E27FC236}">
                <a16:creationId xmlns:a16="http://schemas.microsoft.com/office/drawing/2014/main" id="{0DFCAC69-ED1A-428D-ABB4-579E2D7C0241}"/>
              </a:ext>
            </a:extLst>
          </p:cNvPr>
          <p:cNvSpPr txBox="1">
            <a:spLocks/>
          </p:cNvSpPr>
          <p:nvPr/>
        </p:nvSpPr>
        <p:spPr>
          <a:xfrm flipH="1">
            <a:off x="1022671" y="2259288"/>
            <a:ext cx="10496547" cy="2040825"/>
          </a:xfrm>
          <a:prstGeom prst="rect">
            <a:avLst/>
          </a:prstGeom>
          <a:solidFill>
            <a:schemeClr val="bg1">
              <a:lumMod val="95000"/>
            </a:schemeClr>
          </a:solidFill>
          <a:ln w="19050">
            <a:solidFill>
              <a:schemeClr val="tx1"/>
            </a:solidFill>
            <a:prstDash val="lgDash"/>
          </a:ln>
        </p:spPr>
        <p:txBody>
          <a:bodyPr vert="horz" lIns="91440" tIns="45720" rIns="91440" bIns="45720" rtlCol="1" anchor="ctr">
            <a:normAutofit/>
          </a:bodyPr>
          <a:lstStyle>
            <a:lvl1pPr algn="r" defTabSz="457200" rtl="1" eaLnBrk="1" latinLnBrk="0" hangingPunct="1">
              <a:spcBef>
                <a:spcPct val="0"/>
              </a:spcBef>
              <a:buNone/>
              <a:defRPr sz="2800" b="0" kern="1200" cap="all">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a:lstStyle>
          <a:p>
            <a:pPr algn="ctr"/>
            <a:r>
              <a:rPr lang="en-US" sz="2400" cap="none" dirty="0">
                <a:solidFill>
                  <a:schemeClr val="tx1"/>
                </a:solidFill>
              </a:rPr>
              <a:t> Spoofing attack is a situation in which a person or program successfully identifies as another by falsifying data, to gain an illegitimate advantage</a:t>
            </a:r>
          </a:p>
        </p:txBody>
      </p:sp>
      <p:pic>
        <p:nvPicPr>
          <p:cNvPr id="6" name="Picture 5">
            <a:extLst>
              <a:ext uri="{FF2B5EF4-FFF2-40B4-BE49-F238E27FC236}">
                <a16:creationId xmlns:a16="http://schemas.microsoft.com/office/drawing/2014/main" id="{AF6348BC-E6D4-4F35-9535-A6D2B72AF595}"/>
              </a:ext>
            </a:extLst>
          </p:cNvPr>
          <p:cNvPicPr>
            <a:picLocks noChangeAspect="1"/>
          </p:cNvPicPr>
          <p:nvPr/>
        </p:nvPicPr>
        <p:blipFill>
          <a:blip r:embed="rId3"/>
          <a:stretch>
            <a:fillRect/>
          </a:stretch>
        </p:blipFill>
        <p:spPr>
          <a:xfrm>
            <a:off x="1022671" y="4724051"/>
            <a:ext cx="10496546" cy="1452912"/>
          </a:xfrm>
          <a:prstGeom prst="rect">
            <a:avLst/>
          </a:prstGeom>
        </p:spPr>
      </p:pic>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1633EB-7DCB-4DDC-80AF-C885A3EE1245}"/>
              </a:ext>
            </a:extLst>
          </p:cNvPr>
          <p:cNvSpPr>
            <a:spLocks noGrp="1"/>
          </p:cNvSpPr>
          <p:nvPr>
            <p:ph type="title"/>
          </p:nvPr>
        </p:nvSpPr>
        <p:spPr>
          <a:xfrm flipH="1">
            <a:off x="4382742" y="577831"/>
            <a:ext cx="2861440" cy="988332"/>
          </a:xfrm>
        </p:spPr>
        <p:txBody>
          <a:bodyPr rtlCol="1"/>
          <a:lstStyle/>
          <a:p>
            <a:pPr algn="r" rtl="1"/>
            <a:r>
              <a:rPr lang="en-US" b="1" dirty="0"/>
              <a:t>Tampering</a:t>
            </a:r>
          </a:p>
        </p:txBody>
      </p:sp>
      <p:sp>
        <p:nvSpPr>
          <p:cNvPr id="9" name="מלבן: פינות מעוגלות 8">
            <a:extLst>
              <a:ext uri="{FF2B5EF4-FFF2-40B4-BE49-F238E27FC236}">
                <a16:creationId xmlns:a16="http://schemas.microsoft.com/office/drawing/2014/main" id="{BCD4CE26-DD16-4925-88E4-A51A3EDB0357}"/>
              </a:ext>
            </a:extLst>
          </p:cNvPr>
          <p:cNvSpPr/>
          <p:nvPr/>
        </p:nvSpPr>
        <p:spPr>
          <a:xfrm>
            <a:off x="37496" y="1986235"/>
            <a:ext cx="539973" cy="28053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a:t>
            </a:r>
            <a:endParaRPr lang="he-IL" dirty="0"/>
          </a:p>
        </p:txBody>
      </p:sp>
      <p:sp>
        <p:nvSpPr>
          <p:cNvPr id="10" name="מלבן: פינות מעוגלות 9">
            <a:extLst>
              <a:ext uri="{FF2B5EF4-FFF2-40B4-BE49-F238E27FC236}">
                <a16:creationId xmlns:a16="http://schemas.microsoft.com/office/drawing/2014/main" id="{7B576ACD-AE88-479E-A6B9-1EA8846D79AB}"/>
              </a:ext>
            </a:extLst>
          </p:cNvPr>
          <p:cNvSpPr/>
          <p:nvPr/>
        </p:nvSpPr>
        <p:spPr>
          <a:xfrm>
            <a:off x="20845" y="2289492"/>
            <a:ext cx="679996"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T</a:t>
            </a:r>
            <a:endParaRPr lang="he-IL" b="1" dirty="0">
              <a:solidFill>
                <a:schemeClr val="tx1"/>
              </a:solidFill>
            </a:endParaRPr>
          </a:p>
        </p:txBody>
      </p:sp>
      <p:sp>
        <p:nvSpPr>
          <p:cNvPr id="12" name="מלבן: פינות מעוגלות 11">
            <a:extLst>
              <a:ext uri="{FF2B5EF4-FFF2-40B4-BE49-F238E27FC236}">
                <a16:creationId xmlns:a16="http://schemas.microsoft.com/office/drawing/2014/main" id="{F009F660-6F6D-49E4-8FE7-8CBE5C12F545}"/>
              </a:ext>
            </a:extLst>
          </p:cNvPr>
          <p:cNvSpPr/>
          <p:nvPr/>
        </p:nvSpPr>
        <p:spPr>
          <a:xfrm>
            <a:off x="15041" y="2594106"/>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R</a:t>
            </a:r>
            <a:endParaRPr lang="he-IL" dirty="0"/>
          </a:p>
        </p:txBody>
      </p:sp>
      <p:sp>
        <p:nvSpPr>
          <p:cNvPr id="13" name="מלבן: פינות מעוגלות 12">
            <a:extLst>
              <a:ext uri="{FF2B5EF4-FFF2-40B4-BE49-F238E27FC236}">
                <a16:creationId xmlns:a16="http://schemas.microsoft.com/office/drawing/2014/main" id="{A000DD72-E81D-42B2-AD20-AFE18774D5EC}"/>
              </a:ext>
            </a:extLst>
          </p:cNvPr>
          <p:cNvSpPr/>
          <p:nvPr/>
        </p:nvSpPr>
        <p:spPr>
          <a:xfrm>
            <a:off x="20844" y="2898436"/>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I</a:t>
            </a:r>
            <a:endParaRPr lang="he-IL" dirty="0"/>
          </a:p>
        </p:txBody>
      </p:sp>
      <p:sp>
        <p:nvSpPr>
          <p:cNvPr id="14" name="מלבן: פינות מעוגלות 13">
            <a:extLst>
              <a:ext uri="{FF2B5EF4-FFF2-40B4-BE49-F238E27FC236}">
                <a16:creationId xmlns:a16="http://schemas.microsoft.com/office/drawing/2014/main" id="{35ECEC89-41DF-48FD-90F8-67825D452DC4}"/>
              </a:ext>
            </a:extLst>
          </p:cNvPr>
          <p:cNvSpPr/>
          <p:nvPr/>
        </p:nvSpPr>
        <p:spPr>
          <a:xfrm>
            <a:off x="10550" y="3195850"/>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a:t>
            </a:r>
            <a:endParaRPr lang="he-IL" dirty="0"/>
          </a:p>
        </p:txBody>
      </p:sp>
      <p:sp>
        <p:nvSpPr>
          <p:cNvPr id="15" name="מלבן: פינות מעוגלות 14">
            <a:extLst>
              <a:ext uri="{FF2B5EF4-FFF2-40B4-BE49-F238E27FC236}">
                <a16:creationId xmlns:a16="http://schemas.microsoft.com/office/drawing/2014/main" id="{A1A080D3-6C76-4CDF-9740-E982E25471AF}"/>
              </a:ext>
            </a:extLst>
          </p:cNvPr>
          <p:cNvSpPr/>
          <p:nvPr/>
        </p:nvSpPr>
        <p:spPr>
          <a:xfrm>
            <a:off x="10549" y="3506924"/>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sp>
        <p:nvSpPr>
          <p:cNvPr id="11" name="כותרת 1">
            <a:extLst>
              <a:ext uri="{FF2B5EF4-FFF2-40B4-BE49-F238E27FC236}">
                <a16:creationId xmlns:a16="http://schemas.microsoft.com/office/drawing/2014/main" id="{3041B995-F66D-4211-870A-268A239DA9F1}"/>
              </a:ext>
            </a:extLst>
          </p:cNvPr>
          <p:cNvSpPr txBox="1">
            <a:spLocks/>
          </p:cNvSpPr>
          <p:nvPr/>
        </p:nvSpPr>
        <p:spPr>
          <a:xfrm flipH="1">
            <a:off x="984330" y="2152712"/>
            <a:ext cx="10311352" cy="2174664"/>
          </a:xfrm>
          <a:prstGeom prst="rect">
            <a:avLst/>
          </a:prstGeom>
          <a:solidFill>
            <a:schemeClr val="bg1">
              <a:lumMod val="95000"/>
            </a:schemeClr>
          </a:solidFill>
          <a:ln w="19050">
            <a:solidFill>
              <a:schemeClr val="tx1"/>
            </a:solidFill>
            <a:prstDash val="lgDash"/>
          </a:ln>
        </p:spPr>
        <p:txBody>
          <a:bodyPr vert="horz" lIns="91440" tIns="45720" rIns="91440" bIns="45720" rtlCol="1" anchor="ctr">
            <a:normAutofit/>
          </a:bodyPr>
          <a:lstStyle>
            <a:lvl1pPr algn="r" defTabSz="457200" rtl="1" eaLnBrk="1" latinLnBrk="0" hangingPunct="1">
              <a:spcBef>
                <a:spcPct val="0"/>
              </a:spcBef>
              <a:buNone/>
              <a:defRPr sz="2800" b="0" kern="1200" cap="all">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a:lstStyle>
          <a:p>
            <a:pPr algn="ctr"/>
            <a:r>
              <a:rPr lang="en-US" sz="2400" cap="none" dirty="0">
                <a:solidFill>
                  <a:schemeClr val="tx1"/>
                </a:solidFill>
              </a:rPr>
              <a:t>Tampering mean intentional modification of products in a way that would make them harmful to the consumer. This threat has prompted manufacturers to make products that are either difficult to modify or at least difficult to modify without warning the consumer that the product has been tampered </a:t>
            </a:r>
          </a:p>
        </p:txBody>
      </p:sp>
      <p:pic>
        <p:nvPicPr>
          <p:cNvPr id="4" name="Picture 3">
            <a:extLst>
              <a:ext uri="{FF2B5EF4-FFF2-40B4-BE49-F238E27FC236}">
                <a16:creationId xmlns:a16="http://schemas.microsoft.com/office/drawing/2014/main" id="{15A18F53-027C-4378-8075-AAC48A9819F6}"/>
              </a:ext>
            </a:extLst>
          </p:cNvPr>
          <p:cNvPicPr>
            <a:picLocks noChangeAspect="1"/>
          </p:cNvPicPr>
          <p:nvPr/>
        </p:nvPicPr>
        <p:blipFill>
          <a:blip r:embed="rId3"/>
          <a:stretch>
            <a:fillRect/>
          </a:stretch>
        </p:blipFill>
        <p:spPr>
          <a:xfrm>
            <a:off x="984330" y="4577268"/>
            <a:ext cx="10311352" cy="1702901"/>
          </a:xfrm>
          <a:prstGeom prst="rect">
            <a:avLst/>
          </a:prstGeom>
          <a:ln w="12700">
            <a:solidFill>
              <a:schemeClr val="tx1"/>
            </a:solidFill>
          </a:ln>
        </p:spPr>
      </p:pic>
    </p:spTree>
    <p:extLst>
      <p:ext uri="{BB962C8B-B14F-4D97-AF65-F5344CB8AC3E}">
        <p14:creationId xmlns:p14="http://schemas.microsoft.com/office/powerpoint/2010/main" val="257915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1633EB-7DCB-4DDC-80AF-C885A3EE1245}"/>
              </a:ext>
            </a:extLst>
          </p:cNvPr>
          <p:cNvSpPr>
            <a:spLocks noGrp="1"/>
          </p:cNvSpPr>
          <p:nvPr>
            <p:ph type="title"/>
          </p:nvPr>
        </p:nvSpPr>
        <p:spPr>
          <a:xfrm flipH="1">
            <a:off x="4382742" y="577831"/>
            <a:ext cx="2861440" cy="988332"/>
          </a:xfrm>
        </p:spPr>
        <p:txBody>
          <a:bodyPr rtlCol="1"/>
          <a:lstStyle/>
          <a:p>
            <a:r>
              <a:rPr lang="en-US" b="1" dirty="0"/>
              <a:t>Repudiation</a:t>
            </a:r>
          </a:p>
        </p:txBody>
      </p:sp>
      <p:sp>
        <p:nvSpPr>
          <p:cNvPr id="9" name="מלבן: פינות מעוגלות 8">
            <a:extLst>
              <a:ext uri="{FF2B5EF4-FFF2-40B4-BE49-F238E27FC236}">
                <a16:creationId xmlns:a16="http://schemas.microsoft.com/office/drawing/2014/main" id="{BCD4CE26-DD16-4925-88E4-A51A3EDB0357}"/>
              </a:ext>
            </a:extLst>
          </p:cNvPr>
          <p:cNvSpPr/>
          <p:nvPr/>
        </p:nvSpPr>
        <p:spPr>
          <a:xfrm>
            <a:off x="37497" y="1986236"/>
            <a:ext cx="529678" cy="27305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a:t>
            </a:r>
            <a:endParaRPr lang="he-IL" dirty="0"/>
          </a:p>
        </p:txBody>
      </p:sp>
      <p:sp>
        <p:nvSpPr>
          <p:cNvPr id="10" name="מלבן: פינות מעוגלות 9">
            <a:extLst>
              <a:ext uri="{FF2B5EF4-FFF2-40B4-BE49-F238E27FC236}">
                <a16:creationId xmlns:a16="http://schemas.microsoft.com/office/drawing/2014/main" id="{7B576ACD-AE88-479E-A6B9-1EA8846D79AB}"/>
              </a:ext>
            </a:extLst>
          </p:cNvPr>
          <p:cNvSpPr/>
          <p:nvPr/>
        </p:nvSpPr>
        <p:spPr>
          <a:xfrm>
            <a:off x="20845" y="2289492"/>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T</a:t>
            </a:r>
            <a:endParaRPr lang="he-IL" dirty="0"/>
          </a:p>
        </p:txBody>
      </p:sp>
      <p:sp>
        <p:nvSpPr>
          <p:cNvPr id="12" name="מלבן: פינות מעוגלות 11">
            <a:extLst>
              <a:ext uri="{FF2B5EF4-FFF2-40B4-BE49-F238E27FC236}">
                <a16:creationId xmlns:a16="http://schemas.microsoft.com/office/drawing/2014/main" id="{F009F660-6F6D-49E4-8FE7-8CBE5C12F545}"/>
              </a:ext>
            </a:extLst>
          </p:cNvPr>
          <p:cNvSpPr/>
          <p:nvPr/>
        </p:nvSpPr>
        <p:spPr>
          <a:xfrm>
            <a:off x="15041" y="2594106"/>
            <a:ext cx="685800" cy="30433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R</a:t>
            </a:r>
            <a:endParaRPr lang="he-IL" b="1" dirty="0">
              <a:solidFill>
                <a:schemeClr val="tx1"/>
              </a:solidFill>
            </a:endParaRPr>
          </a:p>
        </p:txBody>
      </p:sp>
      <p:sp>
        <p:nvSpPr>
          <p:cNvPr id="13" name="מלבן: פינות מעוגלות 12">
            <a:extLst>
              <a:ext uri="{FF2B5EF4-FFF2-40B4-BE49-F238E27FC236}">
                <a16:creationId xmlns:a16="http://schemas.microsoft.com/office/drawing/2014/main" id="{A000DD72-E81D-42B2-AD20-AFE18774D5EC}"/>
              </a:ext>
            </a:extLst>
          </p:cNvPr>
          <p:cNvSpPr/>
          <p:nvPr/>
        </p:nvSpPr>
        <p:spPr>
          <a:xfrm>
            <a:off x="20844" y="2898436"/>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I</a:t>
            </a:r>
            <a:endParaRPr lang="he-IL" dirty="0"/>
          </a:p>
        </p:txBody>
      </p:sp>
      <p:sp>
        <p:nvSpPr>
          <p:cNvPr id="14" name="מלבן: פינות מעוגלות 13">
            <a:extLst>
              <a:ext uri="{FF2B5EF4-FFF2-40B4-BE49-F238E27FC236}">
                <a16:creationId xmlns:a16="http://schemas.microsoft.com/office/drawing/2014/main" id="{35ECEC89-41DF-48FD-90F8-67825D452DC4}"/>
              </a:ext>
            </a:extLst>
          </p:cNvPr>
          <p:cNvSpPr/>
          <p:nvPr/>
        </p:nvSpPr>
        <p:spPr>
          <a:xfrm>
            <a:off x="10550" y="3195850"/>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a:t>
            </a:r>
            <a:endParaRPr lang="he-IL" dirty="0"/>
          </a:p>
        </p:txBody>
      </p:sp>
      <p:sp>
        <p:nvSpPr>
          <p:cNvPr id="15" name="מלבן: פינות מעוגלות 14">
            <a:extLst>
              <a:ext uri="{FF2B5EF4-FFF2-40B4-BE49-F238E27FC236}">
                <a16:creationId xmlns:a16="http://schemas.microsoft.com/office/drawing/2014/main" id="{A1A080D3-6C76-4CDF-9740-E982E25471AF}"/>
              </a:ext>
            </a:extLst>
          </p:cNvPr>
          <p:cNvSpPr/>
          <p:nvPr/>
        </p:nvSpPr>
        <p:spPr>
          <a:xfrm>
            <a:off x="10549" y="3506924"/>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sp>
        <p:nvSpPr>
          <p:cNvPr id="11" name="כותרת 1">
            <a:extLst>
              <a:ext uri="{FF2B5EF4-FFF2-40B4-BE49-F238E27FC236}">
                <a16:creationId xmlns:a16="http://schemas.microsoft.com/office/drawing/2014/main" id="{E29A3554-A349-41C4-B320-B106B23E0AC2}"/>
              </a:ext>
            </a:extLst>
          </p:cNvPr>
          <p:cNvSpPr txBox="1">
            <a:spLocks/>
          </p:cNvSpPr>
          <p:nvPr/>
        </p:nvSpPr>
        <p:spPr>
          <a:xfrm flipH="1">
            <a:off x="1053296" y="2442494"/>
            <a:ext cx="10230330" cy="2055529"/>
          </a:xfrm>
          <a:prstGeom prst="rect">
            <a:avLst/>
          </a:prstGeom>
          <a:solidFill>
            <a:schemeClr val="bg1">
              <a:lumMod val="95000"/>
            </a:schemeClr>
          </a:solidFill>
          <a:ln w="19050">
            <a:solidFill>
              <a:schemeClr val="tx1"/>
            </a:solidFill>
            <a:prstDash val="lgDash"/>
          </a:ln>
        </p:spPr>
        <p:txBody>
          <a:bodyPr vert="horz" lIns="91440" tIns="45720" rIns="91440" bIns="45720" rtlCol="1" anchor="ctr">
            <a:normAutofit/>
          </a:bodyPr>
          <a:lstStyle>
            <a:lvl1pPr algn="r" defTabSz="457200" rtl="1" eaLnBrk="1" latinLnBrk="0" hangingPunct="1">
              <a:spcBef>
                <a:spcPct val="0"/>
              </a:spcBef>
              <a:buNone/>
              <a:defRPr sz="2800" b="0" kern="1200" cap="all">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a:lstStyle>
          <a:p>
            <a:pPr algn="ctr"/>
            <a:r>
              <a:rPr lang="en-US" sz="2400" cap="none" dirty="0">
                <a:solidFill>
                  <a:schemeClr val="tx1"/>
                </a:solidFill>
              </a:rPr>
              <a:t>Repudiation threats happen when a bad actor performs an illegal or malicious operation in a system and then denies their involvement with the attack. In these attacks, the system lacks the ability to actually trace the malicious activity to identify a hacker</a:t>
            </a:r>
          </a:p>
        </p:txBody>
      </p:sp>
      <p:pic>
        <p:nvPicPr>
          <p:cNvPr id="4" name="Picture 3">
            <a:extLst>
              <a:ext uri="{FF2B5EF4-FFF2-40B4-BE49-F238E27FC236}">
                <a16:creationId xmlns:a16="http://schemas.microsoft.com/office/drawing/2014/main" id="{8EF1C5BC-ED8F-4B63-9F6C-31BBF74E1F28}"/>
              </a:ext>
            </a:extLst>
          </p:cNvPr>
          <p:cNvPicPr>
            <a:picLocks noChangeAspect="1"/>
          </p:cNvPicPr>
          <p:nvPr/>
        </p:nvPicPr>
        <p:blipFill>
          <a:blip r:embed="rId3"/>
          <a:stretch>
            <a:fillRect/>
          </a:stretch>
        </p:blipFill>
        <p:spPr>
          <a:xfrm>
            <a:off x="1023937" y="5000625"/>
            <a:ext cx="10259689" cy="1104900"/>
          </a:xfrm>
          <a:prstGeom prst="rect">
            <a:avLst/>
          </a:prstGeom>
        </p:spPr>
      </p:pic>
    </p:spTree>
    <p:extLst>
      <p:ext uri="{BB962C8B-B14F-4D97-AF65-F5344CB8AC3E}">
        <p14:creationId xmlns:p14="http://schemas.microsoft.com/office/powerpoint/2010/main" val="1365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1633EB-7DCB-4DDC-80AF-C885A3EE1245}"/>
              </a:ext>
            </a:extLst>
          </p:cNvPr>
          <p:cNvSpPr>
            <a:spLocks noGrp="1"/>
          </p:cNvSpPr>
          <p:nvPr>
            <p:ph type="title"/>
          </p:nvPr>
        </p:nvSpPr>
        <p:spPr>
          <a:xfrm flipH="1">
            <a:off x="3125442" y="920731"/>
            <a:ext cx="4723158" cy="988332"/>
          </a:xfrm>
        </p:spPr>
        <p:txBody>
          <a:bodyPr rtlCol="1">
            <a:normAutofit/>
          </a:bodyPr>
          <a:lstStyle/>
          <a:p>
            <a:pPr algn="r" rtl="1"/>
            <a:r>
              <a:rPr lang="en-US" b="1" dirty="0"/>
              <a:t>Info disclosure</a:t>
            </a:r>
            <a:br>
              <a:rPr lang="en-US" b="1" dirty="0"/>
            </a:br>
            <a:endParaRPr lang="en-US" b="1" dirty="0"/>
          </a:p>
        </p:txBody>
      </p:sp>
      <p:sp>
        <p:nvSpPr>
          <p:cNvPr id="9" name="מלבן: פינות מעוגלות 8">
            <a:extLst>
              <a:ext uri="{FF2B5EF4-FFF2-40B4-BE49-F238E27FC236}">
                <a16:creationId xmlns:a16="http://schemas.microsoft.com/office/drawing/2014/main" id="{BCD4CE26-DD16-4925-88E4-A51A3EDB0357}"/>
              </a:ext>
            </a:extLst>
          </p:cNvPr>
          <p:cNvSpPr/>
          <p:nvPr/>
        </p:nvSpPr>
        <p:spPr>
          <a:xfrm>
            <a:off x="37497" y="1986236"/>
            <a:ext cx="529678" cy="27305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a:t>
            </a:r>
            <a:endParaRPr lang="he-IL" dirty="0"/>
          </a:p>
        </p:txBody>
      </p:sp>
      <p:sp>
        <p:nvSpPr>
          <p:cNvPr id="10" name="מלבן: פינות מעוגלות 9">
            <a:extLst>
              <a:ext uri="{FF2B5EF4-FFF2-40B4-BE49-F238E27FC236}">
                <a16:creationId xmlns:a16="http://schemas.microsoft.com/office/drawing/2014/main" id="{7B576ACD-AE88-479E-A6B9-1EA8846D79AB}"/>
              </a:ext>
            </a:extLst>
          </p:cNvPr>
          <p:cNvSpPr/>
          <p:nvPr/>
        </p:nvSpPr>
        <p:spPr>
          <a:xfrm>
            <a:off x="20845" y="2289492"/>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T</a:t>
            </a:r>
            <a:endParaRPr lang="he-IL" dirty="0"/>
          </a:p>
        </p:txBody>
      </p:sp>
      <p:sp>
        <p:nvSpPr>
          <p:cNvPr id="12" name="מלבן: פינות מעוגלות 11">
            <a:extLst>
              <a:ext uri="{FF2B5EF4-FFF2-40B4-BE49-F238E27FC236}">
                <a16:creationId xmlns:a16="http://schemas.microsoft.com/office/drawing/2014/main" id="{F009F660-6F6D-49E4-8FE7-8CBE5C12F545}"/>
              </a:ext>
            </a:extLst>
          </p:cNvPr>
          <p:cNvSpPr/>
          <p:nvPr/>
        </p:nvSpPr>
        <p:spPr>
          <a:xfrm>
            <a:off x="15041" y="2594106"/>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R</a:t>
            </a:r>
            <a:endParaRPr lang="he-IL" dirty="0"/>
          </a:p>
        </p:txBody>
      </p:sp>
      <p:sp>
        <p:nvSpPr>
          <p:cNvPr id="13" name="מלבן: פינות מעוגלות 12">
            <a:extLst>
              <a:ext uri="{FF2B5EF4-FFF2-40B4-BE49-F238E27FC236}">
                <a16:creationId xmlns:a16="http://schemas.microsoft.com/office/drawing/2014/main" id="{A000DD72-E81D-42B2-AD20-AFE18774D5EC}"/>
              </a:ext>
            </a:extLst>
          </p:cNvPr>
          <p:cNvSpPr/>
          <p:nvPr/>
        </p:nvSpPr>
        <p:spPr>
          <a:xfrm>
            <a:off x="20844" y="2898436"/>
            <a:ext cx="679997" cy="30387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I</a:t>
            </a:r>
            <a:endParaRPr lang="he-IL" b="1" dirty="0">
              <a:solidFill>
                <a:schemeClr val="tx1"/>
              </a:solidFill>
            </a:endParaRPr>
          </a:p>
        </p:txBody>
      </p:sp>
      <p:sp>
        <p:nvSpPr>
          <p:cNvPr id="14" name="מלבן: פינות מעוגלות 13">
            <a:extLst>
              <a:ext uri="{FF2B5EF4-FFF2-40B4-BE49-F238E27FC236}">
                <a16:creationId xmlns:a16="http://schemas.microsoft.com/office/drawing/2014/main" id="{35ECEC89-41DF-48FD-90F8-67825D452DC4}"/>
              </a:ext>
            </a:extLst>
          </p:cNvPr>
          <p:cNvSpPr/>
          <p:nvPr/>
        </p:nvSpPr>
        <p:spPr>
          <a:xfrm>
            <a:off x="10550" y="3195850"/>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a:t>
            </a:r>
            <a:endParaRPr lang="he-IL" dirty="0"/>
          </a:p>
        </p:txBody>
      </p:sp>
      <p:sp>
        <p:nvSpPr>
          <p:cNvPr id="15" name="מלבן: פינות מעוגלות 14">
            <a:extLst>
              <a:ext uri="{FF2B5EF4-FFF2-40B4-BE49-F238E27FC236}">
                <a16:creationId xmlns:a16="http://schemas.microsoft.com/office/drawing/2014/main" id="{A1A080D3-6C76-4CDF-9740-E982E25471AF}"/>
              </a:ext>
            </a:extLst>
          </p:cNvPr>
          <p:cNvSpPr/>
          <p:nvPr/>
        </p:nvSpPr>
        <p:spPr>
          <a:xfrm>
            <a:off x="10549" y="3506924"/>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sp>
        <p:nvSpPr>
          <p:cNvPr id="11" name="כותרת 1">
            <a:extLst>
              <a:ext uri="{FF2B5EF4-FFF2-40B4-BE49-F238E27FC236}">
                <a16:creationId xmlns:a16="http://schemas.microsoft.com/office/drawing/2014/main" id="{35CF36CD-2747-496E-97FF-12E218E557A1}"/>
              </a:ext>
            </a:extLst>
          </p:cNvPr>
          <p:cNvSpPr txBox="1">
            <a:spLocks/>
          </p:cNvSpPr>
          <p:nvPr/>
        </p:nvSpPr>
        <p:spPr>
          <a:xfrm flipH="1">
            <a:off x="1028820" y="2377801"/>
            <a:ext cx="10334501" cy="1910505"/>
          </a:xfrm>
          <a:prstGeom prst="rect">
            <a:avLst/>
          </a:prstGeom>
          <a:solidFill>
            <a:schemeClr val="bg1">
              <a:lumMod val="95000"/>
            </a:schemeClr>
          </a:solidFill>
          <a:ln w="19050">
            <a:solidFill>
              <a:schemeClr val="tx1"/>
            </a:solidFill>
            <a:prstDash val="lgDash"/>
          </a:ln>
        </p:spPr>
        <p:txBody>
          <a:bodyPr vert="horz" lIns="91440" tIns="45720" rIns="91440" bIns="45720" rtlCol="1" anchor="ctr">
            <a:normAutofit/>
          </a:bodyPr>
          <a:lstStyle>
            <a:lvl1pPr algn="r" defTabSz="457200" rtl="1" eaLnBrk="1" latinLnBrk="0" hangingPunct="1">
              <a:spcBef>
                <a:spcPct val="0"/>
              </a:spcBef>
              <a:buNone/>
              <a:defRPr sz="2800" b="0" kern="1200" cap="all">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a:lstStyle>
          <a:p>
            <a:pPr algn="ctr"/>
            <a:r>
              <a:rPr lang="en-US" sz="2400" cap="none" dirty="0">
                <a:solidFill>
                  <a:schemeClr val="tx1"/>
                </a:solidFill>
              </a:rPr>
              <a:t>Information disclosure is also known as information leakage. It happens when an application or website unintentionally reveals data to unauthorized users. This type of threat can affect the process, data flow and data storage in an application</a:t>
            </a:r>
          </a:p>
        </p:txBody>
      </p:sp>
      <p:pic>
        <p:nvPicPr>
          <p:cNvPr id="4" name="Picture 3">
            <a:extLst>
              <a:ext uri="{FF2B5EF4-FFF2-40B4-BE49-F238E27FC236}">
                <a16:creationId xmlns:a16="http://schemas.microsoft.com/office/drawing/2014/main" id="{B70C639C-01EF-4E9D-A9DE-CDF6B2EEA789}"/>
              </a:ext>
            </a:extLst>
          </p:cNvPr>
          <p:cNvPicPr>
            <a:picLocks noChangeAspect="1"/>
          </p:cNvPicPr>
          <p:nvPr/>
        </p:nvPicPr>
        <p:blipFill>
          <a:blip r:embed="rId3"/>
          <a:stretch>
            <a:fillRect/>
          </a:stretch>
        </p:blipFill>
        <p:spPr>
          <a:xfrm>
            <a:off x="1023937" y="4757044"/>
            <a:ext cx="10334501" cy="1381125"/>
          </a:xfrm>
          <a:prstGeom prst="rect">
            <a:avLst/>
          </a:prstGeom>
          <a:ln>
            <a:solidFill>
              <a:schemeClr val="tx1"/>
            </a:solidFill>
          </a:ln>
        </p:spPr>
      </p:pic>
    </p:spTree>
    <p:extLst>
      <p:ext uri="{BB962C8B-B14F-4D97-AF65-F5344CB8AC3E}">
        <p14:creationId xmlns:p14="http://schemas.microsoft.com/office/powerpoint/2010/main" val="3594493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1633EB-7DCB-4DDC-80AF-C885A3EE1245}"/>
              </a:ext>
            </a:extLst>
          </p:cNvPr>
          <p:cNvSpPr>
            <a:spLocks noGrp="1"/>
          </p:cNvSpPr>
          <p:nvPr>
            <p:ph type="title"/>
          </p:nvPr>
        </p:nvSpPr>
        <p:spPr>
          <a:xfrm flipH="1">
            <a:off x="3477867" y="463530"/>
            <a:ext cx="4494558" cy="1098569"/>
          </a:xfrm>
        </p:spPr>
        <p:txBody>
          <a:bodyPr rtlCol="1"/>
          <a:lstStyle/>
          <a:p>
            <a:pPr algn="r" rtl="1"/>
            <a:r>
              <a:rPr lang="en-US" b="1" dirty="0"/>
              <a:t>Denial of service</a:t>
            </a:r>
          </a:p>
        </p:txBody>
      </p:sp>
      <p:sp>
        <p:nvSpPr>
          <p:cNvPr id="9" name="מלבן: פינות מעוגלות 8">
            <a:extLst>
              <a:ext uri="{FF2B5EF4-FFF2-40B4-BE49-F238E27FC236}">
                <a16:creationId xmlns:a16="http://schemas.microsoft.com/office/drawing/2014/main" id="{BCD4CE26-DD16-4925-88E4-A51A3EDB0357}"/>
              </a:ext>
            </a:extLst>
          </p:cNvPr>
          <p:cNvSpPr/>
          <p:nvPr/>
        </p:nvSpPr>
        <p:spPr>
          <a:xfrm>
            <a:off x="37497" y="1986236"/>
            <a:ext cx="529678" cy="27305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a:t>
            </a:r>
            <a:endParaRPr lang="he-IL" dirty="0"/>
          </a:p>
        </p:txBody>
      </p:sp>
      <p:sp>
        <p:nvSpPr>
          <p:cNvPr id="10" name="מלבן: פינות מעוגלות 9">
            <a:extLst>
              <a:ext uri="{FF2B5EF4-FFF2-40B4-BE49-F238E27FC236}">
                <a16:creationId xmlns:a16="http://schemas.microsoft.com/office/drawing/2014/main" id="{7B576ACD-AE88-479E-A6B9-1EA8846D79AB}"/>
              </a:ext>
            </a:extLst>
          </p:cNvPr>
          <p:cNvSpPr/>
          <p:nvPr/>
        </p:nvSpPr>
        <p:spPr>
          <a:xfrm>
            <a:off x="20845" y="2289492"/>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T</a:t>
            </a:r>
            <a:endParaRPr lang="he-IL" dirty="0"/>
          </a:p>
        </p:txBody>
      </p:sp>
      <p:sp>
        <p:nvSpPr>
          <p:cNvPr id="12" name="מלבן: פינות מעוגלות 11">
            <a:extLst>
              <a:ext uri="{FF2B5EF4-FFF2-40B4-BE49-F238E27FC236}">
                <a16:creationId xmlns:a16="http://schemas.microsoft.com/office/drawing/2014/main" id="{F009F660-6F6D-49E4-8FE7-8CBE5C12F545}"/>
              </a:ext>
            </a:extLst>
          </p:cNvPr>
          <p:cNvSpPr/>
          <p:nvPr/>
        </p:nvSpPr>
        <p:spPr>
          <a:xfrm>
            <a:off x="15041" y="2594106"/>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R</a:t>
            </a:r>
            <a:endParaRPr lang="he-IL" dirty="0"/>
          </a:p>
        </p:txBody>
      </p:sp>
      <p:sp>
        <p:nvSpPr>
          <p:cNvPr id="13" name="מלבן: פינות מעוגלות 12">
            <a:extLst>
              <a:ext uri="{FF2B5EF4-FFF2-40B4-BE49-F238E27FC236}">
                <a16:creationId xmlns:a16="http://schemas.microsoft.com/office/drawing/2014/main" id="{A000DD72-E81D-42B2-AD20-AFE18774D5EC}"/>
              </a:ext>
            </a:extLst>
          </p:cNvPr>
          <p:cNvSpPr/>
          <p:nvPr/>
        </p:nvSpPr>
        <p:spPr>
          <a:xfrm>
            <a:off x="20844" y="2898436"/>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I</a:t>
            </a:r>
            <a:endParaRPr lang="he-IL" dirty="0"/>
          </a:p>
        </p:txBody>
      </p:sp>
      <p:sp>
        <p:nvSpPr>
          <p:cNvPr id="14" name="מלבן: פינות מעוגלות 13">
            <a:extLst>
              <a:ext uri="{FF2B5EF4-FFF2-40B4-BE49-F238E27FC236}">
                <a16:creationId xmlns:a16="http://schemas.microsoft.com/office/drawing/2014/main" id="{35ECEC89-41DF-48FD-90F8-67825D452DC4}"/>
              </a:ext>
            </a:extLst>
          </p:cNvPr>
          <p:cNvSpPr/>
          <p:nvPr/>
        </p:nvSpPr>
        <p:spPr>
          <a:xfrm>
            <a:off x="10550" y="3195850"/>
            <a:ext cx="690291" cy="31107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D</a:t>
            </a:r>
            <a:endParaRPr lang="he-IL" b="1" dirty="0">
              <a:solidFill>
                <a:schemeClr val="tx1"/>
              </a:solidFill>
            </a:endParaRPr>
          </a:p>
        </p:txBody>
      </p:sp>
      <p:sp>
        <p:nvSpPr>
          <p:cNvPr id="15" name="מלבן: פינות מעוגלות 14">
            <a:extLst>
              <a:ext uri="{FF2B5EF4-FFF2-40B4-BE49-F238E27FC236}">
                <a16:creationId xmlns:a16="http://schemas.microsoft.com/office/drawing/2014/main" id="{A1A080D3-6C76-4CDF-9740-E982E25471AF}"/>
              </a:ext>
            </a:extLst>
          </p:cNvPr>
          <p:cNvSpPr/>
          <p:nvPr/>
        </p:nvSpPr>
        <p:spPr>
          <a:xfrm>
            <a:off x="10549" y="3506924"/>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sp>
        <p:nvSpPr>
          <p:cNvPr id="11" name="כותרת 1">
            <a:extLst>
              <a:ext uri="{FF2B5EF4-FFF2-40B4-BE49-F238E27FC236}">
                <a16:creationId xmlns:a16="http://schemas.microsoft.com/office/drawing/2014/main" id="{6B2BA7D7-3C5B-4EC7-B9EA-7B38DF1D95F5}"/>
              </a:ext>
            </a:extLst>
          </p:cNvPr>
          <p:cNvSpPr txBox="1">
            <a:spLocks/>
          </p:cNvSpPr>
          <p:nvPr/>
        </p:nvSpPr>
        <p:spPr>
          <a:xfrm flipH="1">
            <a:off x="1064871" y="2335920"/>
            <a:ext cx="10311352" cy="2030933"/>
          </a:xfrm>
          <a:prstGeom prst="rect">
            <a:avLst/>
          </a:prstGeom>
          <a:solidFill>
            <a:schemeClr val="bg1">
              <a:lumMod val="95000"/>
            </a:schemeClr>
          </a:solidFill>
          <a:ln w="19050">
            <a:solidFill>
              <a:schemeClr val="tx1"/>
            </a:solidFill>
            <a:prstDash val="lgDash"/>
          </a:ln>
        </p:spPr>
        <p:txBody>
          <a:bodyPr vert="horz" lIns="91440" tIns="45720" rIns="91440" bIns="45720" rtlCol="1" anchor="ctr">
            <a:normAutofit/>
          </a:bodyPr>
          <a:lstStyle>
            <a:lvl1pPr algn="r" defTabSz="457200" rtl="1" eaLnBrk="1" latinLnBrk="0" hangingPunct="1">
              <a:spcBef>
                <a:spcPct val="0"/>
              </a:spcBef>
              <a:buNone/>
              <a:defRPr sz="2800" b="0" kern="1200" cap="all">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a:lstStyle>
          <a:p>
            <a:pPr algn="ctr"/>
            <a:r>
              <a:rPr lang="en-US" sz="2400" cap="none" dirty="0">
                <a:solidFill>
                  <a:schemeClr val="tx1"/>
                </a:solidFill>
              </a:rPr>
              <a:t>Denial of service (dos) attacks restrict an authorized user from accessing resources that they should be able to access. This affects the process, data flow and data storage in an application</a:t>
            </a:r>
          </a:p>
        </p:txBody>
      </p:sp>
      <p:pic>
        <p:nvPicPr>
          <p:cNvPr id="4" name="Picture 3">
            <a:extLst>
              <a:ext uri="{FF2B5EF4-FFF2-40B4-BE49-F238E27FC236}">
                <a16:creationId xmlns:a16="http://schemas.microsoft.com/office/drawing/2014/main" id="{B0086916-3B63-4130-A67F-0285D43E64A9}"/>
              </a:ext>
            </a:extLst>
          </p:cNvPr>
          <p:cNvPicPr>
            <a:picLocks noChangeAspect="1"/>
          </p:cNvPicPr>
          <p:nvPr/>
        </p:nvPicPr>
        <p:blipFill>
          <a:blip r:embed="rId3"/>
          <a:stretch>
            <a:fillRect/>
          </a:stretch>
        </p:blipFill>
        <p:spPr>
          <a:xfrm>
            <a:off x="1064871" y="4795837"/>
            <a:ext cx="10311352" cy="1400175"/>
          </a:xfrm>
          <a:prstGeom prst="rect">
            <a:avLst/>
          </a:prstGeom>
        </p:spPr>
      </p:pic>
    </p:spTree>
    <p:extLst>
      <p:ext uri="{BB962C8B-B14F-4D97-AF65-F5344CB8AC3E}">
        <p14:creationId xmlns:p14="http://schemas.microsoft.com/office/powerpoint/2010/main" val="3950219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1633EB-7DCB-4DDC-80AF-C885A3EE1245}"/>
              </a:ext>
            </a:extLst>
          </p:cNvPr>
          <p:cNvSpPr>
            <a:spLocks noGrp="1"/>
          </p:cNvSpPr>
          <p:nvPr>
            <p:ph type="title"/>
          </p:nvPr>
        </p:nvSpPr>
        <p:spPr>
          <a:xfrm flipH="1">
            <a:off x="2925416" y="634981"/>
            <a:ext cx="5227983" cy="908069"/>
          </a:xfrm>
        </p:spPr>
        <p:txBody>
          <a:bodyPr rtlCol="1">
            <a:normAutofit/>
          </a:bodyPr>
          <a:lstStyle/>
          <a:p>
            <a:r>
              <a:rPr lang="en-US" b="1" dirty="0"/>
              <a:t>Elevation of privilege</a:t>
            </a:r>
          </a:p>
        </p:txBody>
      </p:sp>
      <p:sp>
        <p:nvSpPr>
          <p:cNvPr id="9" name="מלבן: פינות מעוגלות 8">
            <a:extLst>
              <a:ext uri="{FF2B5EF4-FFF2-40B4-BE49-F238E27FC236}">
                <a16:creationId xmlns:a16="http://schemas.microsoft.com/office/drawing/2014/main" id="{BCD4CE26-DD16-4925-88E4-A51A3EDB0357}"/>
              </a:ext>
            </a:extLst>
          </p:cNvPr>
          <p:cNvSpPr/>
          <p:nvPr/>
        </p:nvSpPr>
        <p:spPr>
          <a:xfrm>
            <a:off x="37496" y="1986236"/>
            <a:ext cx="529679" cy="26659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a:t>
            </a:r>
            <a:endParaRPr lang="he-IL" dirty="0"/>
          </a:p>
        </p:txBody>
      </p:sp>
      <p:sp>
        <p:nvSpPr>
          <p:cNvPr id="10" name="מלבן: פינות מעוגלות 9">
            <a:extLst>
              <a:ext uri="{FF2B5EF4-FFF2-40B4-BE49-F238E27FC236}">
                <a16:creationId xmlns:a16="http://schemas.microsoft.com/office/drawing/2014/main" id="{7B576ACD-AE88-479E-A6B9-1EA8846D79AB}"/>
              </a:ext>
            </a:extLst>
          </p:cNvPr>
          <p:cNvSpPr/>
          <p:nvPr/>
        </p:nvSpPr>
        <p:spPr>
          <a:xfrm>
            <a:off x="20845" y="2289492"/>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T</a:t>
            </a:r>
            <a:endParaRPr lang="he-IL" dirty="0"/>
          </a:p>
        </p:txBody>
      </p:sp>
      <p:sp>
        <p:nvSpPr>
          <p:cNvPr id="12" name="מלבן: פינות מעוגלות 11">
            <a:extLst>
              <a:ext uri="{FF2B5EF4-FFF2-40B4-BE49-F238E27FC236}">
                <a16:creationId xmlns:a16="http://schemas.microsoft.com/office/drawing/2014/main" id="{F009F660-6F6D-49E4-8FE7-8CBE5C12F545}"/>
              </a:ext>
            </a:extLst>
          </p:cNvPr>
          <p:cNvSpPr/>
          <p:nvPr/>
        </p:nvSpPr>
        <p:spPr>
          <a:xfrm>
            <a:off x="15041" y="2594106"/>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R</a:t>
            </a:r>
            <a:endParaRPr lang="he-IL" dirty="0"/>
          </a:p>
        </p:txBody>
      </p:sp>
      <p:sp>
        <p:nvSpPr>
          <p:cNvPr id="13" name="מלבן: פינות מעוגלות 12">
            <a:extLst>
              <a:ext uri="{FF2B5EF4-FFF2-40B4-BE49-F238E27FC236}">
                <a16:creationId xmlns:a16="http://schemas.microsoft.com/office/drawing/2014/main" id="{A000DD72-E81D-42B2-AD20-AFE18774D5EC}"/>
              </a:ext>
            </a:extLst>
          </p:cNvPr>
          <p:cNvSpPr/>
          <p:nvPr/>
        </p:nvSpPr>
        <p:spPr>
          <a:xfrm>
            <a:off x="20844" y="2898436"/>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I</a:t>
            </a:r>
            <a:endParaRPr lang="he-IL" dirty="0"/>
          </a:p>
        </p:txBody>
      </p:sp>
      <p:sp>
        <p:nvSpPr>
          <p:cNvPr id="14" name="מלבן: פינות מעוגלות 13">
            <a:extLst>
              <a:ext uri="{FF2B5EF4-FFF2-40B4-BE49-F238E27FC236}">
                <a16:creationId xmlns:a16="http://schemas.microsoft.com/office/drawing/2014/main" id="{35ECEC89-41DF-48FD-90F8-67825D452DC4}"/>
              </a:ext>
            </a:extLst>
          </p:cNvPr>
          <p:cNvSpPr/>
          <p:nvPr/>
        </p:nvSpPr>
        <p:spPr>
          <a:xfrm>
            <a:off x="10550" y="3195850"/>
            <a:ext cx="556625" cy="2744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a:t>
            </a:r>
            <a:endParaRPr lang="he-IL" dirty="0"/>
          </a:p>
        </p:txBody>
      </p:sp>
      <p:sp>
        <p:nvSpPr>
          <p:cNvPr id="15" name="מלבן: פינות מעוגלות 14">
            <a:extLst>
              <a:ext uri="{FF2B5EF4-FFF2-40B4-BE49-F238E27FC236}">
                <a16:creationId xmlns:a16="http://schemas.microsoft.com/office/drawing/2014/main" id="{A1A080D3-6C76-4CDF-9740-E982E25471AF}"/>
              </a:ext>
            </a:extLst>
          </p:cNvPr>
          <p:cNvSpPr/>
          <p:nvPr/>
        </p:nvSpPr>
        <p:spPr>
          <a:xfrm>
            <a:off x="10549" y="3506924"/>
            <a:ext cx="690292" cy="27305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rPr>
              <a:t>E</a:t>
            </a:r>
            <a:endParaRPr lang="he-IL" b="1" dirty="0">
              <a:solidFill>
                <a:schemeClr val="tx1"/>
              </a:solidFill>
            </a:endParaRPr>
          </a:p>
        </p:txBody>
      </p:sp>
      <p:sp>
        <p:nvSpPr>
          <p:cNvPr id="11" name="כותרת 1">
            <a:extLst>
              <a:ext uri="{FF2B5EF4-FFF2-40B4-BE49-F238E27FC236}">
                <a16:creationId xmlns:a16="http://schemas.microsoft.com/office/drawing/2014/main" id="{7BA27144-4577-4612-BC0D-F62249F6B83E}"/>
              </a:ext>
            </a:extLst>
          </p:cNvPr>
          <p:cNvSpPr txBox="1">
            <a:spLocks/>
          </p:cNvSpPr>
          <p:nvPr/>
        </p:nvSpPr>
        <p:spPr>
          <a:xfrm flipH="1">
            <a:off x="930073" y="2159719"/>
            <a:ext cx="10496547" cy="2026252"/>
          </a:xfrm>
          <a:prstGeom prst="rect">
            <a:avLst/>
          </a:prstGeom>
          <a:solidFill>
            <a:schemeClr val="bg1">
              <a:lumMod val="95000"/>
            </a:schemeClr>
          </a:solidFill>
          <a:ln w="19050">
            <a:solidFill>
              <a:schemeClr val="tx1"/>
            </a:solidFill>
            <a:prstDash val="lgDash"/>
          </a:ln>
        </p:spPr>
        <p:txBody>
          <a:bodyPr vert="horz" lIns="91440" tIns="45720" rIns="91440" bIns="45720" rtlCol="1" anchor="ctr">
            <a:normAutofit/>
          </a:bodyPr>
          <a:lstStyle>
            <a:lvl1pPr algn="r" defTabSz="457200" rtl="1" eaLnBrk="1" latinLnBrk="0" hangingPunct="1">
              <a:spcBef>
                <a:spcPct val="0"/>
              </a:spcBef>
              <a:buNone/>
              <a:defRPr sz="2800" b="0" kern="1200" cap="all">
                <a:solidFill>
                  <a:schemeClr val="bg1"/>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a:lstStyle>
          <a:p>
            <a:pPr algn="ctr"/>
            <a:r>
              <a:rPr lang="en-US" sz="2400" cap="none" dirty="0">
                <a:solidFill>
                  <a:schemeClr val="tx1"/>
                </a:solidFill>
              </a:rPr>
              <a:t>Elevation of privileges, an authorized or unauthorized user in the system can gain access to other information that they are not authorized to see</a:t>
            </a:r>
          </a:p>
        </p:txBody>
      </p:sp>
      <p:graphicFrame>
        <p:nvGraphicFramePr>
          <p:cNvPr id="16" name="טבלה 7">
            <a:extLst>
              <a:ext uri="{FF2B5EF4-FFF2-40B4-BE49-F238E27FC236}">
                <a16:creationId xmlns:a16="http://schemas.microsoft.com/office/drawing/2014/main" id="{A327AD67-4E7F-44E0-B852-F9DAAD1749D4}"/>
              </a:ext>
            </a:extLst>
          </p:cNvPr>
          <p:cNvGraphicFramePr>
            <a:graphicFrameLocks noGrp="1"/>
          </p:cNvGraphicFramePr>
          <p:nvPr>
            <p:extLst>
              <p:ext uri="{D42A27DB-BD31-4B8C-83A1-F6EECF244321}">
                <p14:modId xmlns:p14="http://schemas.microsoft.com/office/powerpoint/2010/main" val="3848397383"/>
              </p:ext>
            </p:extLst>
          </p:nvPr>
        </p:nvGraphicFramePr>
        <p:xfrm>
          <a:off x="930072" y="4802640"/>
          <a:ext cx="10496547" cy="1065189"/>
        </p:xfrm>
        <a:graphic>
          <a:graphicData uri="http://schemas.openxmlformats.org/drawingml/2006/table">
            <a:tbl>
              <a:tblPr/>
              <a:tblGrid>
                <a:gridCol w="1033751">
                  <a:extLst>
                    <a:ext uri="{9D8B030D-6E8A-4147-A177-3AD203B41FA5}">
                      <a16:colId xmlns:a16="http://schemas.microsoft.com/office/drawing/2014/main" val="4077033838"/>
                    </a:ext>
                  </a:extLst>
                </a:gridCol>
                <a:gridCol w="9462796">
                  <a:extLst>
                    <a:ext uri="{9D8B030D-6E8A-4147-A177-3AD203B41FA5}">
                      <a16:colId xmlns:a16="http://schemas.microsoft.com/office/drawing/2014/main" val="830678756"/>
                    </a:ext>
                  </a:extLst>
                </a:gridCol>
              </a:tblGrid>
              <a:tr h="472952">
                <a:tc gridSpan="2">
                  <a:txBody>
                    <a:bodyPr/>
                    <a:lstStyle/>
                    <a:p>
                      <a:pPr algn="ctr" fontAlgn="ctr"/>
                      <a:r>
                        <a:rPr lang="en-US" sz="1600" b="1" i="0" u="none" strike="noStrike" dirty="0">
                          <a:solidFill>
                            <a:srgbClr val="FFFFFF"/>
                          </a:solidFill>
                          <a:effectLst/>
                          <a:latin typeface="Arial" panose="020B0604020202020204" pitchFamily="34" charset="0"/>
                        </a:rPr>
                        <a:t>Threats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pPr algn="ctr" fontAlgn="ctr"/>
                      <a:r>
                        <a:rPr lang="en-US" sz="1100" b="1" i="0" u="none" strike="noStrike" dirty="0">
                          <a:solidFill>
                            <a:srgbClr val="FFFFFF"/>
                          </a:solidFill>
                          <a:effectLst/>
                          <a:latin typeface="Arial" panose="020B0604020202020204" pitchFamily="34" charset="0"/>
                        </a:rPr>
                        <a:t>Threats</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285462693"/>
                  </a:ext>
                </a:extLst>
              </a:tr>
              <a:tr h="290924">
                <a:tc rowSpan="2">
                  <a:txBody>
                    <a:bodyPr/>
                    <a:lstStyle/>
                    <a:p>
                      <a:pPr algn="ctr" fontAlgn="ctr"/>
                      <a:r>
                        <a:rPr lang="en-US" sz="1800" b="1" i="0" u="none" strike="noStrike" dirty="0">
                          <a:solidFill>
                            <a:srgbClr val="000000"/>
                          </a:solidFill>
                          <a:effectLst/>
                          <a:latin typeface="Arial" panose="020B0604020202020204" pitchFamily="34" charset="0"/>
                        </a:rPr>
                        <a:t>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FF"/>
                    </a:solidFill>
                  </a:tcPr>
                </a:tc>
                <a:tc>
                  <a:txBody>
                    <a:bodyPr/>
                    <a:lstStyle/>
                    <a:p>
                      <a:pPr algn="ctr" fontAlgn="ctr"/>
                      <a:r>
                        <a:rPr lang="en-US" sz="1600" b="0" i="0" u="none" strike="noStrike" dirty="0">
                          <a:solidFill>
                            <a:srgbClr val="000000"/>
                          </a:solidFill>
                          <a:effectLst/>
                          <a:latin typeface="Arial" panose="020B0604020202020204" pitchFamily="34" charset="0"/>
                        </a:rPr>
                        <a:t>Attacker uses Web application vulnerability to get admin authorization</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FF"/>
                    </a:solidFill>
                  </a:tcPr>
                </a:tc>
                <a:extLst>
                  <a:ext uri="{0D108BD9-81ED-4DB2-BD59-A6C34878D82A}">
                    <a16:rowId xmlns:a16="http://schemas.microsoft.com/office/drawing/2014/main" val="2529123641"/>
                  </a:ext>
                </a:extLst>
              </a:tr>
              <a:tr h="301313">
                <a:tc vMerge="1">
                  <a:txBody>
                    <a:bodyPr/>
                    <a:lstStyle/>
                    <a:p>
                      <a:pPr rtl="1"/>
                      <a:endParaRPr lang="he-IL"/>
                    </a:p>
                  </a:txBody>
                  <a:tcPr/>
                </a:tc>
                <a:tc>
                  <a:txBody>
                    <a:bodyPr/>
                    <a:lstStyle/>
                    <a:p>
                      <a:pPr algn="ctr" fontAlgn="ctr"/>
                      <a:r>
                        <a:rPr lang="en-US" sz="1600" b="0" i="0" u="none" strike="noStrike" dirty="0">
                          <a:solidFill>
                            <a:srgbClr val="000000"/>
                          </a:solidFill>
                          <a:effectLst/>
                          <a:latin typeface="Arial" panose="020B0604020202020204" pitchFamily="34" charset="0"/>
                        </a:rPr>
                        <a:t>A simple user can get admin privileges in a simple way</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FF"/>
                    </a:solidFill>
                  </a:tcPr>
                </a:tc>
                <a:extLst>
                  <a:ext uri="{0D108BD9-81ED-4DB2-BD59-A6C34878D82A}">
                    <a16:rowId xmlns:a16="http://schemas.microsoft.com/office/drawing/2014/main" val="2609638907"/>
                  </a:ext>
                </a:extLst>
              </a:tr>
            </a:tbl>
          </a:graphicData>
        </a:graphic>
      </p:graphicFrame>
    </p:spTree>
    <p:extLst>
      <p:ext uri="{BB962C8B-B14F-4D97-AF65-F5344CB8AC3E}">
        <p14:creationId xmlns:p14="http://schemas.microsoft.com/office/powerpoint/2010/main" val="487432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מלבן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12" name="מלבן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6533"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grpSp>
        <p:nvGrpSpPr>
          <p:cNvPr id="14" name="קבוצה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3" y="453643"/>
            <a:ext cx="11298933" cy="98554"/>
            <a:chOff x="446533" y="453643"/>
            <a:chExt cx="11298933" cy="98554"/>
          </a:xfrm>
        </p:grpSpPr>
        <p:sp>
          <p:nvSpPr>
            <p:cNvPr id="15" name="מלבן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042146"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16" name="מלבן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46533"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17" name="מלבן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24685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grpSp>
      <p:sp>
        <p:nvSpPr>
          <p:cNvPr id="2" name="כותרת 1">
            <a:extLst>
              <a:ext uri="{FF2B5EF4-FFF2-40B4-BE49-F238E27FC236}">
                <a16:creationId xmlns:a16="http://schemas.microsoft.com/office/drawing/2014/main" id="{0F87E73C-2B1A-4602-BFBE-CFE1E55D9B38}"/>
              </a:ext>
            </a:extLst>
          </p:cNvPr>
          <p:cNvSpPr>
            <a:spLocks noGrp="1"/>
          </p:cNvSpPr>
          <p:nvPr>
            <p:ph type="ctrTitle"/>
          </p:nvPr>
        </p:nvSpPr>
        <p:spPr>
          <a:xfrm flipH="1">
            <a:off x="-424012" y="1488674"/>
            <a:ext cx="3081576" cy="1746762"/>
          </a:xfrm>
        </p:spPr>
        <p:txBody>
          <a:bodyPr rtlCol="1">
            <a:normAutofit/>
          </a:bodyPr>
          <a:lstStyle/>
          <a:p>
            <a:pPr algn="r" rtl="1"/>
            <a:r>
              <a:rPr lang="en-US" cap="none" dirty="0">
                <a:solidFill>
                  <a:srgbClr val="FFFFFF"/>
                </a:solidFill>
              </a:rPr>
              <a:t>End</a:t>
            </a:r>
            <a:endParaRPr lang="he-IL" dirty="0">
              <a:solidFill>
                <a:srgbClr val="FFFFFF"/>
              </a:solidFill>
            </a:endParaRPr>
          </a:p>
        </p:txBody>
      </p:sp>
      <p:pic>
        <p:nvPicPr>
          <p:cNvPr id="5" name="תמונה 4" descr="מספרים דיגיטליים">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246850"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דיבידנד">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194_TF56390039_Win32.potx" id="{5D61E2B7-F0A6-4172-AA60-A09B5B7D1BAD}" vid="{78934955-32FF-4A1C-A496-C3517D353948}"/>
    </a:ext>
  </a:extLst>
</a:theme>
</file>

<file path=ppt/theme/theme2.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עיצוב טכנולוגי</Template>
  <TotalTime>130</TotalTime>
  <Words>315</Words>
  <Application>Microsoft Office PowerPoint</Application>
  <PresentationFormat>Widescreen</PresentationFormat>
  <Paragraphs>71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Gill Sans MT</vt:lpstr>
      <vt:lpstr>Tahoma</vt:lpstr>
      <vt:lpstr>Wingdings 2</vt:lpstr>
      <vt:lpstr>דיבידנד</vt:lpstr>
      <vt:lpstr>STRIDE MODEL </vt:lpstr>
      <vt:lpstr>STRIDE</vt:lpstr>
      <vt:lpstr>SPOOFING</vt:lpstr>
      <vt:lpstr>Tampering</vt:lpstr>
      <vt:lpstr>Repudiation</vt:lpstr>
      <vt:lpstr>Info disclosure </vt:lpstr>
      <vt:lpstr>Denial of service</vt:lpstr>
      <vt:lpstr>Elevation of privilege</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STRIDE MODEL</dc:title>
  <dc:creator>Or Ezra</dc:creator>
  <cp:lastModifiedBy>Itzik Israeli</cp:lastModifiedBy>
  <cp:revision>13</cp:revision>
  <dcterms:created xsi:type="dcterms:W3CDTF">2022-01-02T19:00:45Z</dcterms:created>
  <dcterms:modified xsi:type="dcterms:W3CDTF">2022-01-02T21:33:51Z</dcterms:modified>
</cp:coreProperties>
</file>