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tl="1" autoCompressPictures="0">
  <p:sldMasterIdLst>
    <p:sldMasterId id="2147483672" r:id="rId1"/>
  </p:sldMasterIdLst>
  <p:notesMasterIdLst>
    <p:notesMasterId r:id="rId12"/>
  </p:notesMasterIdLst>
  <p:handoutMasterIdLst>
    <p:handoutMasterId r:id="rId13"/>
  </p:handoutMasterIdLst>
  <p:sldIdLst>
    <p:sldId id="256" r:id="rId2"/>
    <p:sldId id="261" r:id="rId3"/>
    <p:sldId id="258" r:id="rId4"/>
    <p:sldId id="262" r:id="rId5"/>
    <p:sldId id="263" r:id="rId6"/>
    <p:sldId id="264" r:id="rId7"/>
    <p:sldId id="265" r:id="rId8"/>
    <p:sldId id="266" r:id="rId9"/>
    <p:sldId id="267" r:id="rId10"/>
    <p:sldId id="260" r:id="rId11"/>
  </p:sldIdLst>
  <p:sldSz cx="12192000" cy="6858000"/>
  <p:notesSz cx="6858000" cy="9144000"/>
  <p:defaultTextStyle>
    <a:defPPr algn="r" rtl="1">
      <a:defRPr lang="he-IL"/>
    </a:defPPr>
    <a:lvl1pPr marL="0" algn="r" defTabSz="457200" rtl="1" eaLnBrk="1" latinLnBrk="0" hangingPunct="1">
      <a:defRPr sz="1800" kern="1200">
        <a:solidFill>
          <a:schemeClr val="tx1"/>
        </a:solidFill>
        <a:latin typeface="+mn-lt"/>
        <a:ea typeface="+mn-ea"/>
        <a:cs typeface="+mn-cs"/>
      </a:defRPr>
    </a:lvl1pPr>
    <a:lvl2pPr marL="457200" algn="r" defTabSz="457200" rtl="1" eaLnBrk="1" latinLnBrk="0" hangingPunct="1">
      <a:defRPr sz="1800" kern="1200">
        <a:solidFill>
          <a:schemeClr val="tx1"/>
        </a:solidFill>
        <a:latin typeface="+mn-lt"/>
        <a:ea typeface="+mn-ea"/>
        <a:cs typeface="+mn-cs"/>
      </a:defRPr>
    </a:lvl2pPr>
    <a:lvl3pPr marL="914400" algn="r" defTabSz="457200" rtl="1" eaLnBrk="1" latinLnBrk="0" hangingPunct="1">
      <a:defRPr sz="1800" kern="1200">
        <a:solidFill>
          <a:schemeClr val="tx1"/>
        </a:solidFill>
        <a:latin typeface="+mn-lt"/>
        <a:ea typeface="+mn-ea"/>
        <a:cs typeface="+mn-cs"/>
      </a:defRPr>
    </a:lvl3pPr>
    <a:lvl4pPr marL="1371600" algn="r" defTabSz="457200" rtl="1" eaLnBrk="1" latinLnBrk="0" hangingPunct="1">
      <a:defRPr sz="1800" kern="1200">
        <a:solidFill>
          <a:schemeClr val="tx1"/>
        </a:solidFill>
        <a:latin typeface="+mn-lt"/>
        <a:ea typeface="+mn-ea"/>
        <a:cs typeface="+mn-cs"/>
      </a:defRPr>
    </a:lvl4pPr>
    <a:lvl5pPr marL="1828800" algn="r" defTabSz="457200" rtl="1" eaLnBrk="1" latinLnBrk="0" hangingPunct="1">
      <a:defRPr sz="1800" kern="1200">
        <a:solidFill>
          <a:schemeClr val="tx1"/>
        </a:solidFill>
        <a:latin typeface="+mn-lt"/>
        <a:ea typeface="+mn-ea"/>
        <a:cs typeface="+mn-cs"/>
      </a:defRPr>
    </a:lvl5pPr>
    <a:lvl6pPr marL="2286000" algn="r" defTabSz="457200" rtl="1" eaLnBrk="1" latinLnBrk="0" hangingPunct="1">
      <a:defRPr sz="1800" kern="1200">
        <a:solidFill>
          <a:schemeClr val="tx1"/>
        </a:solidFill>
        <a:latin typeface="+mn-lt"/>
        <a:ea typeface="+mn-ea"/>
        <a:cs typeface="+mn-cs"/>
      </a:defRPr>
    </a:lvl6pPr>
    <a:lvl7pPr marL="2743200" algn="r" defTabSz="457200" rtl="1" eaLnBrk="1" latinLnBrk="0" hangingPunct="1">
      <a:defRPr sz="1800" kern="1200">
        <a:solidFill>
          <a:schemeClr val="tx1"/>
        </a:solidFill>
        <a:latin typeface="+mn-lt"/>
        <a:ea typeface="+mn-ea"/>
        <a:cs typeface="+mn-cs"/>
      </a:defRPr>
    </a:lvl7pPr>
    <a:lvl8pPr marL="3200400" algn="r" defTabSz="457200" rtl="1" eaLnBrk="1" latinLnBrk="0" hangingPunct="1">
      <a:defRPr sz="1800" kern="1200">
        <a:solidFill>
          <a:schemeClr val="tx1"/>
        </a:solidFill>
        <a:latin typeface="+mn-lt"/>
        <a:ea typeface="+mn-ea"/>
        <a:cs typeface="+mn-cs"/>
      </a:defRPr>
    </a:lvl8pPr>
    <a:lvl9pPr marL="3657600" algn="r" defTabSz="4572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סגנון ביניים 2 - הדגשה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4013" autoAdjust="0"/>
    <p:restoredTop sz="94648" autoAdjust="0"/>
  </p:normalViewPr>
  <p:slideViewPr>
    <p:cSldViewPr snapToGrid="0">
      <p:cViewPr varScale="1">
        <p:scale>
          <a:sx n="67" d="100"/>
          <a:sy n="67" d="100"/>
        </p:scale>
        <p:origin x="604" y="44"/>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79" d="100"/>
          <a:sy n="79" d="100"/>
        </p:scale>
        <p:origin x="3614" y="7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a:extLst>
              <a:ext uri="{FF2B5EF4-FFF2-40B4-BE49-F238E27FC236}">
                <a16:creationId xmlns:a16="http://schemas.microsoft.com/office/drawing/2014/main" id="{FF81CEA5-62FD-4C83-BDE3-91DFB9827D8F}"/>
              </a:ext>
            </a:extLst>
          </p:cNvPr>
          <p:cNvSpPr>
            <a:spLocks noGrp="1"/>
          </p:cNvSpPr>
          <p:nvPr>
            <p:ph type="hdr" sz="quarter"/>
          </p:nvPr>
        </p:nvSpPr>
        <p:spPr>
          <a:xfrm flipH="1">
            <a:off x="3886200" y="0"/>
            <a:ext cx="2971800" cy="458788"/>
          </a:xfrm>
          <a:prstGeom prst="rect">
            <a:avLst/>
          </a:prstGeom>
        </p:spPr>
        <p:txBody>
          <a:bodyPr vert="horz" lIns="91440" tIns="45720" rIns="91440" bIns="45720" rtlCol="1"/>
          <a:lstStyle>
            <a:lvl1pPr algn="r" rtl="1">
              <a:defRPr sz="1200"/>
            </a:lvl1pPr>
          </a:lstStyle>
          <a:p>
            <a:pPr algn="r" rtl="1"/>
            <a:endParaRPr lang="he-IL">
              <a:latin typeface="Tahoma" panose="020B0604030504040204" pitchFamily="34" charset="0"/>
              <a:ea typeface="Tahoma" panose="020B0604030504040204" pitchFamily="34" charset="0"/>
              <a:cs typeface="Tahoma" panose="020B0604030504040204" pitchFamily="34" charset="0"/>
            </a:endParaRPr>
          </a:p>
        </p:txBody>
      </p:sp>
      <p:sp>
        <p:nvSpPr>
          <p:cNvPr id="3" name="מציין מיקום של תאריך 2">
            <a:extLst>
              <a:ext uri="{FF2B5EF4-FFF2-40B4-BE49-F238E27FC236}">
                <a16:creationId xmlns:a16="http://schemas.microsoft.com/office/drawing/2014/main" id="{3FA1CBFD-6AD0-48C4-B91B-58830F6F4C3E}"/>
              </a:ext>
            </a:extLst>
          </p:cNvPr>
          <p:cNvSpPr>
            <a:spLocks noGrp="1"/>
          </p:cNvSpPr>
          <p:nvPr>
            <p:ph type="dt" sz="quarter" idx="1"/>
          </p:nvPr>
        </p:nvSpPr>
        <p:spPr>
          <a:xfrm flipH="1">
            <a:off x="1587" y="0"/>
            <a:ext cx="2971800" cy="458788"/>
          </a:xfrm>
          <a:prstGeom prst="rect">
            <a:avLst/>
          </a:prstGeom>
        </p:spPr>
        <p:txBody>
          <a:bodyPr vert="horz" lIns="91440" tIns="45720" rIns="91440" bIns="45720" rtlCol="1"/>
          <a:lstStyle>
            <a:lvl1pPr algn="r" rtl="1">
              <a:defRPr sz="1200"/>
            </a:lvl1pPr>
          </a:lstStyle>
          <a:p>
            <a:pPr algn="l" rtl="1"/>
            <a:fld id="{B9590D7E-EB2A-411B-A97F-B0EF0C1E7F91}" type="datetime1">
              <a:rPr lang="he-IL" smtClean="0">
                <a:latin typeface="Tahoma" panose="020B0604030504040204" pitchFamily="34" charset="0"/>
                <a:ea typeface="Tahoma" panose="020B0604030504040204" pitchFamily="34" charset="0"/>
                <a:cs typeface="Tahoma" panose="020B0604030504040204" pitchFamily="34" charset="0"/>
              </a:rPr>
              <a:t>כ"ט/טבת/תשפ"ב</a:t>
            </a:fld>
            <a:endParaRPr lang="he-IL">
              <a:latin typeface="Tahoma" panose="020B0604030504040204" pitchFamily="34" charset="0"/>
              <a:ea typeface="Tahoma" panose="020B0604030504040204" pitchFamily="34" charset="0"/>
              <a:cs typeface="Tahoma" panose="020B0604030504040204" pitchFamily="34" charset="0"/>
            </a:endParaRPr>
          </a:p>
        </p:txBody>
      </p:sp>
      <p:sp>
        <p:nvSpPr>
          <p:cNvPr id="4" name="מציין מיקום של כותרת תחתונה 3">
            <a:extLst>
              <a:ext uri="{FF2B5EF4-FFF2-40B4-BE49-F238E27FC236}">
                <a16:creationId xmlns:a16="http://schemas.microsoft.com/office/drawing/2014/main" id="{A9E55D22-46A3-4B8C-AD40-252FE7896C36}"/>
              </a:ext>
            </a:extLst>
          </p:cNvPr>
          <p:cNvSpPr>
            <a:spLocks noGrp="1"/>
          </p:cNvSpPr>
          <p:nvPr>
            <p:ph type="ftr" sz="quarter" idx="2"/>
          </p:nvPr>
        </p:nvSpPr>
        <p:spPr>
          <a:xfrm flipH="1">
            <a:off x="3886200" y="8685213"/>
            <a:ext cx="2971800" cy="458787"/>
          </a:xfrm>
          <a:prstGeom prst="rect">
            <a:avLst/>
          </a:prstGeom>
        </p:spPr>
        <p:txBody>
          <a:bodyPr vert="horz" lIns="91440" tIns="45720" rIns="91440" bIns="45720" rtlCol="1" anchor="b"/>
          <a:lstStyle>
            <a:lvl1pPr algn="r" rtl="1">
              <a:defRPr sz="1200"/>
            </a:lvl1pPr>
          </a:lstStyle>
          <a:p>
            <a:pPr algn="r" rtl="1"/>
            <a:endParaRPr lang="he-IL">
              <a:latin typeface="Tahoma" panose="020B0604030504040204" pitchFamily="34" charset="0"/>
              <a:ea typeface="Tahoma" panose="020B0604030504040204" pitchFamily="34" charset="0"/>
              <a:cs typeface="Tahoma" panose="020B0604030504040204" pitchFamily="34" charset="0"/>
            </a:endParaRPr>
          </a:p>
        </p:txBody>
      </p:sp>
      <p:sp>
        <p:nvSpPr>
          <p:cNvPr id="5" name="מציין מיקום של מספר שקופית 4">
            <a:extLst>
              <a:ext uri="{FF2B5EF4-FFF2-40B4-BE49-F238E27FC236}">
                <a16:creationId xmlns:a16="http://schemas.microsoft.com/office/drawing/2014/main" id="{8E70DCEF-9071-4B17-801B-37B4465C8E15}"/>
              </a:ext>
            </a:extLst>
          </p:cNvPr>
          <p:cNvSpPr>
            <a:spLocks noGrp="1"/>
          </p:cNvSpPr>
          <p:nvPr>
            <p:ph type="sldNum" sz="quarter" idx="3"/>
          </p:nvPr>
        </p:nvSpPr>
        <p:spPr>
          <a:xfrm flipH="1">
            <a:off x="1587" y="8685213"/>
            <a:ext cx="2971800" cy="458787"/>
          </a:xfrm>
          <a:prstGeom prst="rect">
            <a:avLst/>
          </a:prstGeom>
        </p:spPr>
        <p:txBody>
          <a:bodyPr vert="horz" lIns="91440" tIns="45720" rIns="91440" bIns="45720" rtlCol="1" anchor="b"/>
          <a:lstStyle>
            <a:lvl1pPr algn="r" rtl="1">
              <a:defRPr sz="1200"/>
            </a:lvl1pPr>
          </a:lstStyle>
          <a:p>
            <a:pPr algn="l" rtl="1"/>
            <a:fld id="{8D90168E-626C-4E60-93C0-A00D25609468}" type="slidenum">
              <a:rPr lang="he-IL" smtClean="0">
                <a:latin typeface="Tahoma" panose="020B0604030504040204" pitchFamily="34" charset="0"/>
                <a:ea typeface="Tahoma" panose="020B0604030504040204" pitchFamily="34" charset="0"/>
                <a:cs typeface="Tahoma" panose="020B0604030504040204" pitchFamily="34" charset="0"/>
              </a:rPr>
              <a:pPr algn="l" rtl="1"/>
              <a:t>‹#›</a:t>
            </a:fld>
            <a:endParaRPr lang="he-I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74934770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flipH="1">
            <a:off x="3886200" y="0"/>
            <a:ext cx="2971800" cy="458788"/>
          </a:xfrm>
          <a:prstGeom prst="rect">
            <a:avLst/>
          </a:prstGeom>
        </p:spPr>
        <p:txBody>
          <a:bodyPr vert="horz" lIns="91440" tIns="45720" rIns="91440" bIns="45720" rtlCol="1"/>
          <a:lstStyle>
            <a:lvl1pPr algn="r" rtl="1">
              <a:defRPr sz="1200">
                <a:latin typeface="Tahoma" panose="020B0604030504040204" pitchFamily="34" charset="0"/>
                <a:ea typeface="Tahoma" panose="020B0604030504040204" pitchFamily="34" charset="0"/>
                <a:cs typeface="Tahoma" panose="020B0604030504040204" pitchFamily="34" charset="0"/>
              </a:defRPr>
            </a:lvl1pPr>
          </a:lstStyle>
          <a:p>
            <a:endParaRPr lang="he-IL" noProof="0"/>
          </a:p>
        </p:txBody>
      </p:sp>
      <p:sp>
        <p:nvSpPr>
          <p:cNvPr id="3" name="מציין מיקום של תאריך 2"/>
          <p:cNvSpPr>
            <a:spLocks noGrp="1"/>
          </p:cNvSpPr>
          <p:nvPr>
            <p:ph type="dt" idx="1"/>
          </p:nvPr>
        </p:nvSpPr>
        <p:spPr>
          <a:xfrm flipH="1">
            <a:off x="1587" y="0"/>
            <a:ext cx="2971800" cy="458788"/>
          </a:xfrm>
          <a:prstGeom prst="rect">
            <a:avLst/>
          </a:prstGeom>
        </p:spPr>
        <p:txBody>
          <a:bodyPr vert="horz" lIns="91440" tIns="45720" rIns="91440" bIns="45720" rtlCol="1"/>
          <a:lstStyle>
            <a:lvl1pPr algn="l" rtl="1">
              <a:defRPr sz="1200">
                <a:latin typeface="Tahoma" panose="020B0604030504040204" pitchFamily="34" charset="0"/>
                <a:ea typeface="Tahoma" panose="020B0604030504040204" pitchFamily="34" charset="0"/>
                <a:cs typeface="Tahoma" panose="020B0604030504040204" pitchFamily="34" charset="0"/>
              </a:defRPr>
            </a:lvl1pPr>
          </a:lstStyle>
          <a:p>
            <a:fld id="{5BCFDA35-C9C7-45E2-A3B1-EF2E8B9635F2}" type="datetime1">
              <a:rPr lang="he-IL" smtClean="0"/>
              <a:t>כ"ט/טבת/תשפ"ב</a:t>
            </a:fld>
            <a:endParaRPr lang="he-IL" dirty="0"/>
          </a:p>
        </p:txBody>
      </p:sp>
      <p:sp>
        <p:nvSpPr>
          <p:cNvPr id="4" name="מציין מיקום של תמונת שקופית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1" anchor="ctr"/>
          <a:lstStyle/>
          <a:p>
            <a:pPr rtl="1"/>
            <a:endParaRPr lang="he-IL" noProof="0"/>
          </a:p>
        </p:txBody>
      </p:sp>
      <p:sp>
        <p:nvSpPr>
          <p:cNvPr id="5" name="מציין מיקום של הערות 4"/>
          <p:cNvSpPr>
            <a:spLocks noGrp="1"/>
          </p:cNvSpPr>
          <p:nvPr>
            <p:ph type="body" sz="quarter" idx="3"/>
          </p:nvPr>
        </p:nvSpPr>
        <p:spPr>
          <a:xfrm flipH="1">
            <a:off x="685800" y="4400550"/>
            <a:ext cx="5486400" cy="3600450"/>
          </a:xfrm>
          <a:prstGeom prst="rect">
            <a:avLst/>
          </a:prstGeom>
        </p:spPr>
        <p:txBody>
          <a:bodyPr vert="horz" lIns="91440" tIns="45720" rIns="91440" bIns="45720" rtlCol="1"/>
          <a:lstStyle/>
          <a:p>
            <a:pPr lvl="0" rtl="1"/>
            <a:r>
              <a:rPr lang="he-IL" noProof="0" dirty="0"/>
              <a:t>לחץ כדי לערוך סגנונות טקסט של תבנית בסיס</a:t>
            </a:r>
          </a:p>
          <a:p>
            <a:pPr lvl="1" rtl="1"/>
            <a:r>
              <a:rPr lang="he-IL" noProof="0" dirty="0"/>
              <a:t>רמה שניה</a:t>
            </a:r>
          </a:p>
          <a:p>
            <a:pPr lvl="2" rtl="1"/>
            <a:r>
              <a:rPr lang="he-IL" noProof="0" dirty="0"/>
              <a:t>רמה שלישית</a:t>
            </a:r>
          </a:p>
          <a:p>
            <a:pPr lvl="3" rtl="1"/>
            <a:r>
              <a:rPr lang="he-IL" noProof="0" dirty="0"/>
              <a:t>רמה רביעית</a:t>
            </a:r>
          </a:p>
          <a:p>
            <a:pPr lvl="4" rtl="1"/>
            <a:r>
              <a:rPr lang="he-IL" noProof="0" dirty="0"/>
              <a:t>רמה חמישית</a:t>
            </a:r>
          </a:p>
        </p:txBody>
      </p:sp>
      <p:sp>
        <p:nvSpPr>
          <p:cNvPr id="6" name="מציין מיקום של כותרת תחתונה 5"/>
          <p:cNvSpPr>
            <a:spLocks noGrp="1"/>
          </p:cNvSpPr>
          <p:nvPr>
            <p:ph type="ftr" sz="quarter" idx="4"/>
          </p:nvPr>
        </p:nvSpPr>
        <p:spPr>
          <a:xfrm flipH="1">
            <a:off x="3886200" y="8685213"/>
            <a:ext cx="2971800" cy="458787"/>
          </a:xfrm>
          <a:prstGeom prst="rect">
            <a:avLst/>
          </a:prstGeom>
        </p:spPr>
        <p:txBody>
          <a:bodyPr vert="horz" lIns="91440" tIns="45720" rIns="91440" bIns="45720" rtlCol="1" anchor="b"/>
          <a:lstStyle>
            <a:lvl1pPr algn="r" rtl="1">
              <a:defRPr sz="1200">
                <a:latin typeface="Tahoma" panose="020B0604030504040204" pitchFamily="34" charset="0"/>
                <a:ea typeface="Tahoma" panose="020B0604030504040204" pitchFamily="34" charset="0"/>
                <a:cs typeface="Tahoma" panose="020B0604030504040204" pitchFamily="34" charset="0"/>
              </a:defRPr>
            </a:lvl1pPr>
          </a:lstStyle>
          <a:p>
            <a:endParaRPr lang="he-IL" noProof="0"/>
          </a:p>
        </p:txBody>
      </p:sp>
      <p:sp>
        <p:nvSpPr>
          <p:cNvPr id="7" name="מציין מיקום של מספר שקופית 6"/>
          <p:cNvSpPr>
            <a:spLocks noGrp="1"/>
          </p:cNvSpPr>
          <p:nvPr>
            <p:ph type="sldNum" sz="quarter" idx="5"/>
          </p:nvPr>
        </p:nvSpPr>
        <p:spPr>
          <a:xfrm flipH="1">
            <a:off x="1587" y="8685213"/>
            <a:ext cx="2971800" cy="458787"/>
          </a:xfrm>
          <a:prstGeom prst="rect">
            <a:avLst/>
          </a:prstGeom>
        </p:spPr>
        <p:txBody>
          <a:bodyPr vert="horz" lIns="91440" tIns="45720" rIns="91440" bIns="45720" rtlCol="1" anchor="b"/>
          <a:lstStyle>
            <a:lvl1pPr algn="l" rtl="1">
              <a:defRPr sz="1200">
                <a:latin typeface="Tahoma" panose="020B0604030504040204" pitchFamily="34" charset="0"/>
                <a:ea typeface="Tahoma" panose="020B0604030504040204" pitchFamily="34" charset="0"/>
                <a:cs typeface="Tahoma" panose="020B0604030504040204" pitchFamily="34" charset="0"/>
              </a:defRPr>
            </a:lvl1pPr>
          </a:lstStyle>
          <a:p>
            <a:fld id="{C6B3AB32-59DF-41F1-9618-EDFBF5049629}" type="slidenum">
              <a:rPr lang="he-IL" smtClean="0"/>
              <a:pPr/>
              <a:t>‹#›</a:t>
            </a:fld>
            <a:endParaRPr lang="he-IL" dirty="0"/>
          </a:p>
        </p:txBody>
      </p:sp>
    </p:spTree>
    <p:extLst>
      <p:ext uri="{BB962C8B-B14F-4D97-AF65-F5344CB8AC3E}">
        <p14:creationId xmlns:p14="http://schemas.microsoft.com/office/powerpoint/2010/main" val="3661805647"/>
      </p:ext>
    </p:extLst>
  </p:cSld>
  <p:clrMap bg1="lt1" tx1="dk1" bg2="lt2" tx2="dk2" accent1="accent1" accent2="accent2" accent3="accent3" accent4="accent4" accent5="accent5" accent6="accent6" hlink="hlink" folHlink="folHlink"/>
  <p:hf hdr="0" ftr="0" dt="0"/>
  <p:notesStyle>
    <a:lvl1pPr marL="0" algn="r" defTabSz="914400" rtl="1" eaLnBrk="1" latinLnBrk="0" hangingPunct="1">
      <a:defRPr sz="120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457200" algn="r" defTabSz="914400" rtl="1" eaLnBrk="1" latinLnBrk="0" hangingPunct="1">
      <a:defRPr sz="12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14400" algn="r" defTabSz="914400" rtl="1" eaLnBrk="1" latinLnBrk="0" hangingPunct="1">
      <a:defRPr sz="12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371600" algn="r" defTabSz="914400" rtl="1" eaLnBrk="1" latinLnBrk="0" hangingPunct="1">
      <a:defRPr sz="12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1828800" algn="r" defTabSz="914400" rtl="1" eaLnBrk="1" latinLnBrk="0" hangingPunct="1">
      <a:defRPr sz="12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rtlCol="1"/>
          <a:lstStyle/>
          <a:p>
            <a:pPr rtl="1"/>
            <a:endParaRPr lang="he-IL">
              <a:latin typeface="Tahoma" panose="020B0604030504040204" pitchFamily="34" charset="0"/>
              <a:ea typeface="Tahoma" panose="020B0604030504040204" pitchFamily="34" charset="0"/>
              <a:cs typeface="Tahoma" panose="020B0604030504040204" pitchFamily="34" charset="0"/>
            </a:endParaRPr>
          </a:p>
        </p:txBody>
      </p:sp>
      <p:sp>
        <p:nvSpPr>
          <p:cNvPr id="4" name="מציין מיקום של מספר שקופית 3"/>
          <p:cNvSpPr>
            <a:spLocks noGrp="1"/>
          </p:cNvSpPr>
          <p:nvPr>
            <p:ph type="sldNum" sz="quarter" idx="5"/>
          </p:nvPr>
        </p:nvSpPr>
        <p:spPr/>
        <p:txBody>
          <a:bodyPr rtlCol="1"/>
          <a:lstStyle/>
          <a:p>
            <a:pPr algn="l" rtl="1"/>
            <a:fld id="{C6B3AB32-59DF-41F1-9618-EDFBF5049629}" type="slidenum">
              <a:rPr lang="he-IL" smtClean="0">
                <a:latin typeface="Tahoma" panose="020B0604030504040204" pitchFamily="34" charset="0"/>
                <a:ea typeface="Tahoma" panose="020B0604030504040204" pitchFamily="34" charset="0"/>
                <a:cs typeface="Tahoma" panose="020B0604030504040204" pitchFamily="34" charset="0"/>
              </a:rPr>
              <a:pPr algn="l" rtl="1"/>
              <a:t>1</a:t>
            </a:fld>
            <a:endParaRPr lang="he-I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3900470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rtlCol="1"/>
          <a:lstStyle/>
          <a:p>
            <a:pPr rtl="1"/>
            <a:endParaRPr lang="he-IL">
              <a:latin typeface="Tahoma" panose="020B0604030504040204" pitchFamily="34" charset="0"/>
              <a:ea typeface="Tahoma" panose="020B0604030504040204" pitchFamily="34" charset="0"/>
              <a:cs typeface="Tahoma" panose="020B0604030504040204" pitchFamily="34" charset="0"/>
            </a:endParaRPr>
          </a:p>
        </p:txBody>
      </p:sp>
      <p:sp>
        <p:nvSpPr>
          <p:cNvPr id="4" name="מציין מיקום של מספר שקופית 3"/>
          <p:cNvSpPr>
            <a:spLocks noGrp="1"/>
          </p:cNvSpPr>
          <p:nvPr>
            <p:ph type="sldNum" sz="quarter" idx="5"/>
          </p:nvPr>
        </p:nvSpPr>
        <p:spPr/>
        <p:txBody>
          <a:bodyPr rtlCol="1"/>
          <a:lstStyle/>
          <a:p>
            <a:pPr algn="l" rtl="1"/>
            <a:fld id="{C6B3AB32-59DF-41F1-9618-EDFBF5049629}" type="slidenum">
              <a:rPr lang="he-IL" smtClean="0">
                <a:latin typeface="Tahoma" panose="020B0604030504040204" pitchFamily="34" charset="0"/>
                <a:ea typeface="Tahoma" panose="020B0604030504040204" pitchFamily="34" charset="0"/>
                <a:cs typeface="Tahoma" panose="020B0604030504040204" pitchFamily="34" charset="0"/>
              </a:rPr>
              <a:pPr algn="l" rtl="1"/>
              <a:t>10</a:t>
            </a:fld>
            <a:endParaRPr lang="he-IL"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0467141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rtlCol="1"/>
          <a:lstStyle/>
          <a:p>
            <a:pPr rtl="1"/>
            <a:endParaRPr lang="he-IL">
              <a:latin typeface="Tahoma" panose="020B0604030504040204" pitchFamily="34" charset="0"/>
              <a:ea typeface="Tahoma" panose="020B0604030504040204" pitchFamily="34" charset="0"/>
              <a:cs typeface="Tahoma" panose="020B0604030504040204" pitchFamily="34" charset="0"/>
            </a:endParaRPr>
          </a:p>
        </p:txBody>
      </p:sp>
      <p:sp>
        <p:nvSpPr>
          <p:cNvPr id="4" name="מציין מיקום של מספר שקופית 3"/>
          <p:cNvSpPr>
            <a:spLocks noGrp="1"/>
          </p:cNvSpPr>
          <p:nvPr>
            <p:ph type="sldNum" sz="quarter" idx="5"/>
          </p:nvPr>
        </p:nvSpPr>
        <p:spPr/>
        <p:txBody>
          <a:bodyPr rtlCol="1"/>
          <a:lstStyle/>
          <a:p>
            <a:pPr algn="l" rtl="1"/>
            <a:fld id="{C6B3AB32-59DF-41F1-9618-EDFBF5049629}" type="slidenum">
              <a:rPr lang="he-IL" smtClean="0">
                <a:latin typeface="Tahoma" panose="020B0604030504040204" pitchFamily="34" charset="0"/>
                <a:ea typeface="Tahoma" panose="020B0604030504040204" pitchFamily="34" charset="0"/>
                <a:cs typeface="Tahoma" panose="020B0604030504040204" pitchFamily="34" charset="0"/>
              </a:rPr>
              <a:pPr algn="l" rtl="1"/>
              <a:t>2</a:t>
            </a:fld>
            <a:endParaRPr lang="he-I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4319275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a:latin typeface="Tahoma" panose="020B0604030504040204" pitchFamily="34" charset="0"/>
              <a:ea typeface="Tahoma" panose="020B0604030504040204" pitchFamily="34" charset="0"/>
              <a:cs typeface="Tahoma" panose="020B0604030504040204" pitchFamily="34" charset="0"/>
            </a:endParaRPr>
          </a:p>
        </p:txBody>
      </p:sp>
      <p:sp>
        <p:nvSpPr>
          <p:cNvPr id="4" name="מציין מיקום של מספר שקופית 3"/>
          <p:cNvSpPr>
            <a:spLocks noGrp="1"/>
          </p:cNvSpPr>
          <p:nvPr>
            <p:ph type="sldNum" sz="quarter" idx="5"/>
          </p:nvPr>
        </p:nvSpPr>
        <p:spPr/>
        <p:txBody>
          <a:bodyPr/>
          <a:lstStyle/>
          <a:p>
            <a:pPr algn="l" rtl="1"/>
            <a:fld id="{C6B3AB32-59DF-41F1-9618-EDFBF5049629}" type="slidenum">
              <a:rPr lang="he-IL" smtClean="0">
                <a:latin typeface="Tahoma" panose="020B0604030504040204" pitchFamily="34" charset="0"/>
                <a:ea typeface="Tahoma" panose="020B0604030504040204" pitchFamily="34" charset="0"/>
                <a:cs typeface="Tahoma" panose="020B0604030504040204" pitchFamily="34" charset="0"/>
              </a:rPr>
              <a:pPr algn="l" rtl="1"/>
              <a:t>3</a:t>
            </a:fld>
            <a:endParaRPr lang="he-IL"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0313001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a:latin typeface="Tahoma" panose="020B0604030504040204" pitchFamily="34" charset="0"/>
              <a:ea typeface="Tahoma" panose="020B0604030504040204" pitchFamily="34" charset="0"/>
              <a:cs typeface="Tahoma" panose="020B0604030504040204" pitchFamily="34" charset="0"/>
            </a:endParaRPr>
          </a:p>
        </p:txBody>
      </p:sp>
      <p:sp>
        <p:nvSpPr>
          <p:cNvPr id="4" name="מציין מיקום של מספר שקופית 3"/>
          <p:cNvSpPr>
            <a:spLocks noGrp="1"/>
          </p:cNvSpPr>
          <p:nvPr>
            <p:ph type="sldNum" sz="quarter" idx="5"/>
          </p:nvPr>
        </p:nvSpPr>
        <p:spPr/>
        <p:txBody>
          <a:bodyPr/>
          <a:lstStyle/>
          <a:p>
            <a:pPr algn="l" rtl="1"/>
            <a:fld id="{C6B3AB32-59DF-41F1-9618-EDFBF5049629}" type="slidenum">
              <a:rPr lang="he-IL" smtClean="0">
                <a:latin typeface="Tahoma" panose="020B0604030504040204" pitchFamily="34" charset="0"/>
                <a:ea typeface="Tahoma" panose="020B0604030504040204" pitchFamily="34" charset="0"/>
                <a:cs typeface="Tahoma" panose="020B0604030504040204" pitchFamily="34" charset="0"/>
              </a:rPr>
              <a:pPr algn="l" rtl="1"/>
              <a:t>4</a:t>
            </a:fld>
            <a:endParaRPr lang="he-IL"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6596449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a:latin typeface="Tahoma" panose="020B0604030504040204" pitchFamily="34" charset="0"/>
              <a:ea typeface="Tahoma" panose="020B0604030504040204" pitchFamily="34" charset="0"/>
              <a:cs typeface="Tahoma" panose="020B0604030504040204" pitchFamily="34" charset="0"/>
            </a:endParaRPr>
          </a:p>
        </p:txBody>
      </p:sp>
      <p:sp>
        <p:nvSpPr>
          <p:cNvPr id="4" name="מציין מיקום של מספר שקופית 3"/>
          <p:cNvSpPr>
            <a:spLocks noGrp="1"/>
          </p:cNvSpPr>
          <p:nvPr>
            <p:ph type="sldNum" sz="quarter" idx="5"/>
          </p:nvPr>
        </p:nvSpPr>
        <p:spPr/>
        <p:txBody>
          <a:bodyPr/>
          <a:lstStyle/>
          <a:p>
            <a:pPr algn="l" rtl="1"/>
            <a:fld id="{C6B3AB32-59DF-41F1-9618-EDFBF5049629}" type="slidenum">
              <a:rPr lang="he-IL" smtClean="0">
                <a:latin typeface="Tahoma" panose="020B0604030504040204" pitchFamily="34" charset="0"/>
                <a:ea typeface="Tahoma" panose="020B0604030504040204" pitchFamily="34" charset="0"/>
                <a:cs typeface="Tahoma" panose="020B0604030504040204" pitchFamily="34" charset="0"/>
              </a:rPr>
              <a:pPr algn="l" rtl="1"/>
              <a:t>5</a:t>
            </a:fld>
            <a:endParaRPr lang="he-IL"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3754493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a:latin typeface="Tahoma" panose="020B0604030504040204" pitchFamily="34" charset="0"/>
              <a:ea typeface="Tahoma" panose="020B0604030504040204" pitchFamily="34" charset="0"/>
              <a:cs typeface="Tahoma" panose="020B0604030504040204" pitchFamily="34" charset="0"/>
            </a:endParaRPr>
          </a:p>
        </p:txBody>
      </p:sp>
      <p:sp>
        <p:nvSpPr>
          <p:cNvPr id="4" name="מציין מיקום של מספר שקופית 3"/>
          <p:cNvSpPr>
            <a:spLocks noGrp="1"/>
          </p:cNvSpPr>
          <p:nvPr>
            <p:ph type="sldNum" sz="quarter" idx="5"/>
          </p:nvPr>
        </p:nvSpPr>
        <p:spPr/>
        <p:txBody>
          <a:bodyPr/>
          <a:lstStyle/>
          <a:p>
            <a:pPr algn="l" rtl="1"/>
            <a:fld id="{C6B3AB32-59DF-41F1-9618-EDFBF5049629}" type="slidenum">
              <a:rPr lang="he-IL" smtClean="0">
                <a:latin typeface="Tahoma" panose="020B0604030504040204" pitchFamily="34" charset="0"/>
                <a:ea typeface="Tahoma" panose="020B0604030504040204" pitchFamily="34" charset="0"/>
                <a:cs typeface="Tahoma" panose="020B0604030504040204" pitchFamily="34" charset="0"/>
              </a:rPr>
              <a:pPr algn="l" rtl="1"/>
              <a:t>6</a:t>
            </a:fld>
            <a:endParaRPr lang="he-IL"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8032553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a:latin typeface="Tahoma" panose="020B0604030504040204" pitchFamily="34" charset="0"/>
              <a:ea typeface="Tahoma" panose="020B0604030504040204" pitchFamily="34" charset="0"/>
              <a:cs typeface="Tahoma" panose="020B0604030504040204" pitchFamily="34" charset="0"/>
            </a:endParaRPr>
          </a:p>
        </p:txBody>
      </p:sp>
      <p:sp>
        <p:nvSpPr>
          <p:cNvPr id="4" name="מציין מיקום של מספר שקופית 3"/>
          <p:cNvSpPr>
            <a:spLocks noGrp="1"/>
          </p:cNvSpPr>
          <p:nvPr>
            <p:ph type="sldNum" sz="quarter" idx="5"/>
          </p:nvPr>
        </p:nvSpPr>
        <p:spPr/>
        <p:txBody>
          <a:bodyPr/>
          <a:lstStyle/>
          <a:p>
            <a:pPr algn="l" rtl="1"/>
            <a:fld id="{C6B3AB32-59DF-41F1-9618-EDFBF5049629}" type="slidenum">
              <a:rPr lang="he-IL" smtClean="0">
                <a:latin typeface="Tahoma" panose="020B0604030504040204" pitchFamily="34" charset="0"/>
                <a:ea typeface="Tahoma" panose="020B0604030504040204" pitchFamily="34" charset="0"/>
                <a:cs typeface="Tahoma" panose="020B0604030504040204" pitchFamily="34" charset="0"/>
              </a:rPr>
              <a:pPr algn="l" rtl="1"/>
              <a:t>7</a:t>
            </a:fld>
            <a:endParaRPr lang="he-IL"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7272901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a:latin typeface="Tahoma" panose="020B0604030504040204" pitchFamily="34" charset="0"/>
              <a:ea typeface="Tahoma" panose="020B0604030504040204" pitchFamily="34" charset="0"/>
              <a:cs typeface="Tahoma" panose="020B0604030504040204" pitchFamily="34" charset="0"/>
            </a:endParaRPr>
          </a:p>
        </p:txBody>
      </p:sp>
      <p:sp>
        <p:nvSpPr>
          <p:cNvPr id="4" name="מציין מיקום של מספר שקופית 3"/>
          <p:cNvSpPr>
            <a:spLocks noGrp="1"/>
          </p:cNvSpPr>
          <p:nvPr>
            <p:ph type="sldNum" sz="quarter" idx="5"/>
          </p:nvPr>
        </p:nvSpPr>
        <p:spPr/>
        <p:txBody>
          <a:bodyPr/>
          <a:lstStyle/>
          <a:p>
            <a:pPr algn="l" rtl="1"/>
            <a:fld id="{C6B3AB32-59DF-41F1-9618-EDFBF5049629}" type="slidenum">
              <a:rPr lang="he-IL" smtClean="0">
                <a:latin typeface="Tahoma" panose="020B0604030504040204" pitchFamily="34" charset="0"/>
                <a:ea typeface="Tahoma" panose="020B0604030504040204" pitchFamily="34" charset="0"/>
                <a:cs typeface="Tahoma" panose="020B0604030504040204" pitchFamily="34" charset="0"/>
              </a:rPr>
              <a:pPr algn="l" rtl="1"/>
              <a:t>8</a:t>
            </a:fld>
            <a:endParaRPr lang="he-IL"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7924294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a:latin typeface="Tahoma" panose="020B0604030504040204" pitchFamily="34" charset="0"/>
              <a:ea typeface="Tahoma" panose="020B0604030504040204" pitchFamily="34" charset="0"/>
              <a:cs typeface="Tahoma" panose="020B0604030504040204" pitchFamily="34" charset="0"/>
            </a:endParaRPr>
          </a:p>
        </p:txBody>
      </p:sp>
      <p:sp>
        <p:nvSpPr>
          <p:cNvPr id="4" name="מציין מיקום של מספר שקופית 3"/>
          <p:cNvSpPr>
            <a:spLocks noGrp="1"/>
          </p:cNvSpPr>
          <p:nvPr>
            <p:ph type="sldNum" sz="quarter" idx="5"/>
          </p:nvPr>
        </p:nvSpPr>
        <p:spPr/>
        <p:txBody>
          <a:bodyPr/>
          <a:lstStyle/>
          <a:p>
            <a:pPr algn="l" rtl="1"/>
            <a:fld id="{C6B3AB32-59DF-41F1-9618-EDFBF5049629}" type="slidenum">
              <a:rPr lang="he-IL" smtClean="0">
                <a:latin typeface="Tahoma" panose="020B0604030504040204" pitchFamily="34" charset="0"/>
                <a:ea typeface="Tahoma" panose="020B0604030504040204" pitchFamily="34" charset="0"/>
                <a:cs typeface="Tahoma" panose="020B0604030504040204" pitchFamily="34" charset="0"/>
              </a:rPr>
              <a:pPr algn="l" rtl="1"/>
              <a:t>9</a:t>
            </a:fld>
            <a:endParaRPr lang="he-IL"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40731136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7" name="מלבן 6"/>
          <p:cNvSpPr/>
          <p:nvPr/>
        </p:nvSpPr>
        <p:spPr>
          <a:xfrm flipH="1">
            <a:off x="482600"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1"/>
          <a:lstStyle/>
          <a:p>
            <a:pPr algn="r" rtl="1"/>
            <a:endParaRPr lang="he-IL" noProof="0">
              <a:latin typeface="Tahoma" panose="020B0604030504040204" pitchFamily="34" charset="0"/>
              <a:ea typeface="Tahoma" panose="020B0604030504040204" pitchFamily="34" charset="0"/>
              <a:cs typeface="Tahoma" panose="020B0604030504040204" pitchFamily="34" charset="0"/>
            </a:endParaRPr>
          </a:p>
        </p:txBody>
      </p:sp>
      <p:sp>
        <p:nvSpPr>
          <p:cNvPr id="2" name="כותרת 1"/>
          <p:cNvSpPr>
            <a:spLocks noGrp="1"/>
          </p:cNvSpPr>
          <p:nvPr>
            <p:ph type="ctrTitle"/>
          </p:nvPr>
        </p:nvSpPr>
        <p:spPr>
          <a:xfrm flipH="1">
            <a:off x="617260" y="1020431"/>
            <a:ext cx="10993549" cy="1475013"/>
          </a:xfrm>
          <a:effectLst/>
        </p:spPr>
        <p:txBody>
          <a:bodyPr rtlCol="1" anchor="b">
            <a:normAutofit/>
          </a:bodyPr>
          <a:lstStyle>
            <a:lvl1pPr algn="r" rtl="1">
              <a:defRPr sz="3600">
                <a:solidFill>
                  <a:schemeClr val="accent1"/>
                </a:solidFill>
                <a:latin typeface="Tahoma" panose="020B0604030504040204" pitchFamily="34" charset="0"/>
                <a:ea typeface="Tahoma" panose="020B0604030504040204" pitchFamily="34" charset="0"/>
                <a:cs typeface="Tahoma" panose="020B0604030504040204" pitchFamily="34" charset="0"/>
              </a:defRPr>
            </a:lvl1pPr>
          </a:lstStyle>
          <a:p>
            <a:pPr rtl="1"/>
            <a:r>
              <a:rPr lang="he-IL" noProof="0"/>
              <a:t>לחץ כדי לערוך סגנון כותרת של תבנית בסיס</a:t>
            </a:r>
          </a:p>
        </p:txBody>
      </p:sp>
      <p:sp>
        <p:nvSpPr>
          <p:cNvPr id="3" name="כותרת משנה 2"/>
          <p:cNvSpPr>
            <a:spLocks noGrp="1"/>
          </p:cNvSpPr>
          <p:nvPr>
            <p:ph type="subTitle" idx="1"/>
          </p:nvPr>
        </p:nvSpPr>
        <p:spPr>
          <a:xfrm flipH="1">
            <a:off x="617260" y="2495445"/>
            <a:ext cx="10993546" cy="590321"/>
          </a:xfrm>
        </p:spPr>
        <p:txBody>
          <a:bodyPr rtlCol="1" anchor="t">
            <a:normAutofit/>
          </a:bodyPr>
          <a:lstStyle>
            <a:lvl1pPr marL="0" indent="0" algn="r" rtl="1">
              <a:buNone/>
              <a:defRPr sz="1600" cap="all">
                <a:solidFill>
                  <a:schemeClr val="accent2"/>
                </a:solidFill>
                <a:latin typeface="Tahoma" panose="020B0604030504040204" pitchFamily="34" charset="0"/>
                <a:ea typeface="Tahoma" panose="020B0604030504040204" pitchFamily="34" charset="0"/>
                <a:cs typeface="Tahoma" panose="020B0604030504040204" pitchFamily="34" charset="0"/>
              </a:defRPr>
            </a:lvl1pPr>
            <a:lvl2pPr marL="457200" indent="0" algn="ctr" rtl="1">
              <a:buNone/>
              <a:defRPr>
                <a:solidFill>
                  <a:schemeClr val="tx1">
                    <a:tint val="75000"/>
                  </a:schemeClr>
                </a:solidFill>
              </a:defRPr>
            </a:lvl2pPr>
            <a:lvl3pPr marL="914400" indent="0" algn="ctr" rtl="1">
              <a:buNone/>
              <a:defRPr>
                <a:solidFill>
                  <a:schemeClr val="tx1">
                    <a:tint val="75000"/>
                  </a:schemeClr>
                </a:solidFill>
              </a:defRPr>
            </a:lvl3pPr>
            <a:lvl4pPr marL="1371600" indent="0" algn="ctr" rtl="1">
              <a:buNone/>
              <a:defRPr>
                <a:solidFill>
                  <a:schemeClr val="tx1">
                    <a:tint val="75000"/>
                  </a:schemeClr>
                </a:solidFill>
              </a:defRPr>
            </a:lvl4pPr>
            <a:lvl5pPr marL="1828800" indent="0" algn="ctr" rtl="1">
              <a:buNone/>
              <a:defRPr>
                <a:solidFill>
                  <a:schemeClr val="tx1">
                    <a:tint val="75000"/>
                  </a:schemeClr>
                </a:solidFill>
              </a:defRPr>
            </a:lvl5pPr>
            <a:lvl6pPr marL="2286000" indent="0" algn="ctr" rtl="1">
              <a:buNone/>
              <a:defRPr>
                <a:solidFill>
                  <a:schemeClr val="tx1">
                    <a:tint val="75000"/>
                  </a:schemeClr>
                </a:solidFill>
              </a:defRPr>
            </a:lvl6pPr>
            <a:lvl7pPr marL="2743200" indent="0" algn="ctr" rtl="1">
              <a:buNone/>
              <a:defRPr>
                <a:solidFill>
                  <a:schemeClr val="tx1">
                    <a:tint val="75000"/>
                  </a:schemeClr>
                </a:solidFill>
              </a:defRPr>
            </a:lvl7pPr>
            <a:lvl8pPr marL="3200400" indent="0" algn="ctr" rtl="1">
              <a:buNone/>
              <a:defRPr>
                <a:solidFill>
                  <a:schemeClr val="tx1">
                    <a:tint val="75000"/>
                  </a:schemeClr>
                </a:solidFill>
              </a:defRPr>
            </a:lvl8pPr>
            <a:lvl9pPr marL="3657600" indent="0" algn="ctr" rtl="1">
              <a:buNone/>
              <a:defRPr>
                <a:solidFill>
                  <a:schemeClr val="tx1">
                    <a:tint val="75000"/>
                  </a:schemeClr>
                </a:solidFill>
              </a:defRPr>
            </a:lvl9pPr>
          </a:lstStyle>
          <a:p>
            <a:pPr rtl="1"/>
            <a:r>
              <a:rPr lang="he-IL" noProof="0"/>
              <a:t>לחץ כדי לערוך סגנון כותרת משנה של תבנית בסיס</a:t>
            </a:r>
          </a:p>
        </p:txBody>
      </p:sp>
      <p:sp>
        <p:nvSpPr>
          <p:cNvPr id="4" name="מציין מיקום של תאריך 3"/>
          <p:cNvSpPr>
            <a:spLocks noGrp="1"/>
          </p:cNvSpPr>
          <p:nvPr>
            <p:ph type="dt" sz="half" idx="10"/>
          </p:nvPr>
        </p:nvSpPr>
        <p:spPr>
          <a:xfrm flipH="1">
            <a:off x="1741249" y="5956137"/>
            <a:ext cx="2844800" cy="365125"/>
          </a:xfrm>
        </p:spPr>
        <p:txBody>
          <a:bodyPr rtlCol="1"/>
          <a:lstStyle>
            <a:lvl1pPr algn="l" rtl="1">
              <a:defRPr>
                <a:solidFill>
                  <a:schemeClr val="accent1">
                    <a:lumMod val="75000"/>
                    <a:lumOff val="25000"/>
                  </a:schemeClr>
                </a:solidFill>
                <a:latin typeface="Tahoma" panose="020B0604030504040204" pitchFamily="34" charset="0"/>
                <a:ea typeface="Tahoma" panose="020B0604030504040204" pitchFamily="34" charset="0"/>
                <a:cs typeface="Tahoma" panose="020B0604030504040204" pitchFamily="34" charset="0"/>
              </a:defRPr>
            </a:lvl1pPr>
          </a:lstStyle>
          <a:p>
            <a:fld id="{2297C270-3E6D-474B-8A31-3B67E90AE828}" type="datetime1">
              <a:rPr lang="he-IL" smtClean="0"/>
              <a:t>כ"ט/טבת/תשפ"ב</a:t>
            </a:fld>
            <a:endParaRPr lang="he-IL" dirty="0"/>
          </a:p>
        </p:txBody>
      </p:sp>
      <p:sp>
        <p:nvSpPr>
          <p:cNvPr id="5" name="מציין מיקום של כותרת תחתונה 4"/>
          <p:cNvSpPr>
            <a:spLocks noGrp="1"/>
          </p:cNvSpPr>
          <p:nvPr>
            <p:ph type="ftr" sz="quarter" idx="11"/>
          </p:nvPr>
        </p:nvSpPr>
        <p:spPr>
          <a:xfrm flipH="1">
            <a:off x="4693598" y="5951811"/>
            <a:ext cx="6917210" cy="365125"/>
          </a:xfrm>
        </p:spPr>
        <p:txBody>
          <a:bodyPr rtlCol="1"/>
          <a:lstStyle>
            <a:lvl1pPr algn="r" rtl="1">
              <a:defRPr>
                <a:solidFill>
                  <a:schemeClr val="accent1">
                    <a:lumMod val="75000"/>
                    <a:lumOff val="25000"/>
                  </a:schemeClr>
                </a:solidFill>
                <a:latin typeface="Tahoma" panose="020B0604030504040204" pitchFamily="34" charset="0"/>
                <a:ea typeface="Tahoma" panose="020B0604030504040204" pitchFamily="34" charset="0"/>
                <a:cs typeface="Tahoma" panose="020B0604030504040204" pitchFamily="34" charset="0"/>
              </a:defRPr>
            </a:lvl1pPr>
          </a:lstStyle>
          <a:p>
            <a:endParaRPr lang="he-IL" noProof="0"/>
          </a:p>
        </p:txBody>
      </p:sp>
      <p:sp>
        <p:nvSpPr>
          <p:cNvPr id="6" name="מציין מיקום של מספר שקופית 5"/>
          <p:cNvSpPr>
            <a:spLocks noGrp="1"/>
          </p:cNvSpPr>
          <p:nvPr>
            <p:ph type="sldNum" sz="quarter" idx="12"/>
          </p:nvPr>
        </p:nvSpPr>
        <p:spPr>
          <a:xfrm flipH="1">
            <a:off x="617260" y="5956137"/>
            <a:ext cx="1016440" cy="365125"/>
          </a:xfrm>
        </p:spPr>
        <p:txBody>
          <a:bodyPr rtlCol="1"/>
          <a:lstStyle>
            <a:lvl1pPr algn="l" rtl="1">
              <a:defRPr>
                <a:solidFill>
                  <a:schemeClr val="accent1">
                    <a:lumMod val="75000"/>
                    <a:lumOff val="25000"/>
                  </a:schemeClr>
                </a:solidFill>
                <a:latin typeface="Tahoma" panose="020B0604030504040204" pitchFamily="34" charset="0"/>
                <a:ea typeface="Tahoma" panose="020B0604030504040204" pitchFamily="34" charset="0"/>
                <a:cs typeface="Tahoma" panose="020B0604030504040204" pitchFamily="34" charset="0"/>
              </a:defRPr>
            </a:lvl1pPr>
          </a:lstStyle>
          <a:p>
            <a:fld id="{D57F1E4F-1CFF-5643-939E-217C01CDF565}" type="slidenum">
              <a:rPr lang="he-IL" smtClean="0"/>
              <a:pPr/>
              <a:t>‹#›</a:t>
            </a:fld>
            <a:endParaRPr lang="he-IL" dirty="0"/>
          </a:p>
        </p:txBody>
      </p:sp>
    </p:spTree>
    <p:extLst>
      <p:ext uri="{BB962C8B-B14F-4D97-AF65-F5344CB8AC3E}">
        <p14:creationId xmlns:p14="http://schemas.microsoft.com/office/powerpoint/2010/main" val="2103018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8" name="מלבן 7"/>
          <p:cNvSpPr>
            <a:spLocks noChangeAspect="1"/>
          </p:cNvSpPr>
          <p:nvPr/>
        </p:nvSpPr>
        <p:spPr>
          <a:xfrm flipH="1">
            <a:off x="44237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1"/>
          <a:lstStyle/>
          <a:p>
            <a:pPr algn="r" rtl="1"/>
            <a:endParaRPr lang="he-IL" noProof="0">
              <a:latin typeface="Tahoma" panose="020B0604030504040204" pitchFamily="34" charset="0"/>
              <a:ea typeface="Tahoma" panose="020B0604030504040204" pitchFamily="34" charset="0"/>
              <a:cs typeface="Tahoma" panose="020B0604030504040204" pitchFamily="34" charset="0"/>
            </a:endParaRPr>
          </a:p>
        </p:txBody>
      </p:sp>
      <p:sp>
        <p:nvSpPr>
          <p:cNvPr id="9" name="כותרת 1"/>
          <p:cNvSpPr>
            <a:spLocks noGrp="1"/>
          </p:cNvSpPr>
          <p:nvPr>
            <p:ph type="title"/>
          </p:nvPr>
        </p:nvSpPr>
        <p:spPr>
          <a:xfrm flipH="1">
            <a:off x="581192" y="702156"/>
            <a:ext cx="11029616" cy="1013800"/>
          </a:xfrm>
        </p:spPr>
        <p:txBody>
          <a:bodyPr rtlCol="1"/>
          <a:lstStyle>
            <a:lvl1pPr algn="r" rtl="1">
              <a:defRPr>
                <a:latin typeface="Tahoma" panose="020B0604030504040204" pitchFamily="34" charset="0"/>
                <a:ea typeface="Tahoma" panose="020B0604030504040204" pitchFamily="34" charset="0"/>
                <a:cs typeface="Tahoma" panose="020B0604030504040204" pitchFamily="34" charset="0"/>
              </a:defRPr>
            </a:lvl1pPr>
          </a:lstStyle>
          <a:p>
            <a:pPr rtl="1"/>
            <a:r>
              <a:rPr lang="he-IL" noProof="0"/>
              <a:t>לחץ כדי לערוך סגנון כותרת של תבנית בסיס</a:t>
            </a:r>
          </a:p>
        </p:txBody>
      </p:sp>
      <p:sp>
        <p:nvSpPr>
          <p:cNvPr id="3" name="מציין מיקום טקסט אנכי 2"/>
          <p:cNvSpPr>
            <a:spLocks noGrp="1"/>
          </p:cNvSpPr>
          <p:nvPr>
            <p:ph type="body" orient="vert" idx="1" hasCustomPrompt="1"/>
          </p:nvPr>
        </p:nvSpPr>
        <p:spPr>
          <a:xfrm flipH="1">
            <a:off x="581192" y="2336003"/>
            <a:ext cx="11029616" cy="3522794"/>
          </a:xfrm>
        </p:spPr>
        <p:txBody>
          <a:bodyPr vert="eaVert" rtlCol="1" anchor="t"/>
          <a:lstStyle>
            <a:lvl1pPr algn="r" rtl="1">
              <a:defRPr>
                <a:latin typeface="Tahoma" panose="020B0604030504040204" pitchFamily="34" charset="0"/>
                <a:ea typeface="Tahoma" panose="020B0604030504040204" pitchFamily="34" charset="0"/>
                <a:cs typeface="Tahoma" panose="020B0604030504040204" pitchFamily="34" charset="0"/>
              </a:defRPr>
            </a:lvl1pPr>
            <a:lvl2pPr algn="r" rtl="1">
              <a:defRPr>
                <a:latin typeface="Tahoma" panose="020B0604030504040204" pitchFamily="34" charset="0"/>
                <a:ea typeface="Tahoma" panose="020B0604030504040204" pitchFamily="34" charset="0"/>
                <a:cs typeface="Tahoma" panose="020B0604030504040204" pitchFamily="34" charset="0"/>
              </a:defRPr>
            </a:lvl2pPr>
            <a:lvl3pPr algn="r" rtl="1">
              <a:defRPr>
                <a:latin typeface="Tahoma" panose="020B0604030504040204" pitchFamily="34" charset="0"/>
                <a:ea typeface="Tahoma" panose="020B0604030504040204" pitchFamily="34" charset="0"/>
                <a:cs typeface="Tahoma" panose="020B0604030504040204" pitchFamily="34" charset="0"/>
              </a:defRPr>
            </a:lvl3pPr>
            <a:lvl4pPr algn="r" rtl="1">
              <a:defRPr>
                <a:latin typeface="Tahoma" panose="020B0604030504040204" pitchFamily="34" charset="0"/>
                <a:ea typeface="Tahoma" panose="020B0604030504040204" pitchFamily="34" charset="0"/>
                <a:cs typeface="Tahoma" panose="020B0604030504040204" pitchFamily="34" charset="0"/>
              </a:defRPr>
            </a:lvl4pPr>
            <a:lvl5pPr algn="r" rtl="1">
              <a:defRPr>
                <a:latin typeface="Tahoma" panose="020B0604030504040204" pitchFamily="34" charset="0"/>
                <a:ea typeface="Tahoma" panose="020B0604030504040204" pitchFamily="34" charset="0"/>
                <a:cs typeface="Tahoma" panose="020B0604030504040204" pitchFamily="34" charset="0"/>
              </a:defRPr>
            </a:lvl5pPr>
          </a:lstStyle>
          <a:p>
            <a:pPr lvl="0" rtl="1"/>
            <a:r>
              <a:rPr lang="he-IL" noProof="0"/>
              <a:t>ערוך סגנונות טקסט של תבנית בסיס</a:t>
            </a:r>
          </a:p>
          <a:p>
            <a:pPr lvl="1" rtl="1"/>
            <a:r>
              <a:rPr lang="he-IL" noProof="0"/>
              <a:t>רמה שניה</a:t>
            </a:r>
          </a:p>
          <a:p>
            <a:pPr lvl="2" rtl="1"/>
            <a:r>
              <a:rPr lang="he-IL" noProof="0"/>
              <a:t>רמה שלישית</a:t>
            </a:r>
          </a:p>
          <a:p>
            <a:pPr lvl="3" rtl="1"/>
            <a:r>
              <a:rPr lang="he-IL" noProof="0"/>
              <a:t>רמה רביעית</a:t>
            </a:r>
          </a:p>
          <a:p>
            <a:pPr lvl="4" rtl="1"/>
            <a:r>
              <a:rPr lang="he-IL" noProof="0"/>
              <a:t>רמה חמישית</a:t>
            </a:r>
          </a:p>
        </p:txBody>
      </p:sp>
      <p:sp>
        <p:nvSpPr>
          <p:cNvPr id="4" name="מציין מיקום של תאריך 3"/>
          <p:cNvSpPr>
            <a:spLocks noGrp="1"/>
          </p:cNvSpPr>
          <p:nvPr>
            <p:ph type="dt" sz="half" idx="10"/>
          </p:nvPr>
        </p:nvSpPr>
        <p:spPr>
          <a:xfrm flipH="1">
            <a:off x="1741250" y="5956137"/>
            <a:ext cx="2844799" cy="365125"/>
          </a:xfrm>
        </p:spPr>
        <p:txBody>
          <a:bodyPr rtlCol="1"/>
          <a:lstStyle>
            <a:lvl1pPr algn="l" rtl="1">
              <a:defRPr>
                <a:latin typeface="Tahoma" panose="020B0604030504040204" pitchFamily="34" charset="0"/>
                <a:ea typeface="Tahoma" panose="020B0604030504040204" pitchFamily="34" charset="0"/>
                <a:cs typeface="Tahoma" panose="020B0604030504040204" pitchFamily="34" charset="0"/>
              </a:defRPr>
            </a:lvl1pPr>
          </a:lstStyle>
          <a:p>
            <a:fld id="{61725D53-A117-4105-AAF4-0257B6D8339E}" type="datetime1">
              <a:rPr lang="he-IL" smtClean="0"/>
              <a:t>כ"ט/טבת/תשפ"ב</a:t>
            </a:fld>
            <a:endParaRPr lang="he-IL" dirty="0"/>
          </a:p>
        </p:txBody>
      </p:sp>
      <p:sp>
        <p:nvSpPr>
          <p:cNvPr id="5" name="מציין מיקום של כותרת תחתונה 4"/>
          <p:cNvSpPr>
            <a:spLocks noGrp="1"/>
          </p:cNvSpPr>
          <p:nvPr>
            <p:ph type="ftr" sz="quarter" idx="11"/>
          </p:nvPr>
        </p:nvSpPr>
        <p:spPr>
          <a:xfrm flipH="1">
            <a:off x="4693598" y="5951811"/>
            <a:ext cx="6917210" cy="365125"/>
          </a:xfrm>
        </p:spPr>
        <p:txBody>
          <a:bodyPr rtlCol="1"/>
          <a:lstStyle>
            <a:lvl1pPr algn="r" rtl="1">
              <a:defRPr>
                <a:latin typeface="Tahoma" panose="020B0604030504040204" pitchFamily="34" charset="0"/>
                <a:ea typeface="Tahoma" panose="020B0604030504040204" pitchFamily="34" charset="0"/>
                <a:cs typeface="Tahoma" panose="020B0604030504040204" pitchFamily="34" charset="0"/>
              </a:defRPr>
            </a:lvl1pPr>
          </a:lstStyle>
          <a:p>
            <a:endParaRPr lang="he-IL" noProof="0"/>
          </a:p>
        </p:txBody>
      </p:sp>
      <p:sp>
        <p:nvSpPr>
          <p:cNvPr id="6" name="מציין מיקום של מספר שקופית 5"/>
          <p:cNvSpPr>
            <a:spLocks noGrp="1"/>
          </p:cNvSpPr>
          <p:nvPr>
            <p:ph type="sldNum" sz="quarter" idx="12"/>
          </p:nvPr>
        </p:nvSpPr>
        <p:spPr>
          <a:xfrm flipH="1">
            <a:off x="581190" y="5956137"/>
            <a:ext cx="1052510" cy="365125"/>
          </a:xfrm>
        </p:spPr>
        <p:txBody>
          <a:bodyPr rtlCol="1"/>
          <a:lstStyle>
            <a:lvl1pPr algn="l" rtl="1">
              <a:defRPr>
                <a:latin typeface="Tahoma" panose="020B0604030504040204" pitchFamily="34" charset="0"/>
                <a:ea typeface="Tahoma" panose="020B0604030504040204" pitchFamily="34" charset="0"/>
                <a:cs typeface="Tahoma" panose="020B0604030504040204" pitchFamily="34" charset="0"/>
              </a:defRPr>
            </a:lvl1pPr>
          </a:lstStyle>
          <a:p>
            <a:fld id="{D57F1E4F-1CFF-5643-939E-217C01CDF565}" type="slidenum">
              <a:rPr lang="he-IL" smtClean="0"/>
              <a:pPr/>
              <a:t>‹#›</a:t>
            </a:fld>
            <a:endParaRPr lang="he-IL" dirty="0"/>
          </a:p>
        </p:txBody>
      </p:sp>
    </p:spTree>
    <p:extLst>
      <p:ext uri="{BB962C8B-B14F-4D97-AF65-F5344CB8AC3E}">
        <p14:creationId xmlns:p14="http://schemas.microsoft.com/office/powerpoint/2010/main" val="345470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7" name="מלבן 6"/>
          <p:cNvSpPr>
            <a:spLocks noChangeAspect="1"/>
          </p:cNvSpPr>
          <p:nvPr/>
        </p:nvSpPr>
        <p:spPr>
          <a:xfrm flipH="1">
            <a:off x="445982"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1"/>
          <a:lstStyle/>
          <a:p>
            <a:pPr algn="r" rtl="1"/>
            <a:endParaRPr lang="he-IL" noProof="0">
              <a:latin typeface="Tahoma" panose="020B0604030504040204" pitchFamily="34" charset="0"/>
              <a:ea typeface="Tahoma" panose="020B0604030504040204" pitchFamily="34" charset="0"/>
              <a:cs typeface="Tahoma" panose="020B0604030504040204" pitchFamily="34" charset="0"/>
            </a:endParaRPr>
          </a:p>
        </p:txBody>
      </p:sp>
      <p:sp>
        <p:nvSpPr>
          <p:cNvPr id="2" name="כותרת אנכית 1"/>
          <p:cNvSpPr>
            <a:spLocks noGrp="1"/>
          </p:cNvSpPr>
          <p:nvPr>
            <p:ph type="title" orient="vert"/>
          </p:nvPr>
        </p:nvSpPr>
        <p:spPr>
          <a:xfrm flipH="1">
            <a:off x="1348635" y="675726"/>
            <a:ext cx="2004164" cy="5183073"/>
          </a:xfrm>
        </p:spPr>
        <p:txBody>
          <a:bodyPr vert="vert270" rtlCol="1"/>
          <a:lstStyle>
            <a:lvl1pPr algn="r" rtl="1">
              <a:defRPr>
                <a:latin typeface="Tahoma" panose="020B0604030504040204" pitchFamily="34" charset="0"/>
                <a:ea typeface="Tahoma" panose="020B0604030504040204" pitchFamily="34" charset="0"/>
                <a:cs typeface="Tahoma" panose="020B0604030504040204" pitchFamily="34" charset="0"/>
              </a:defRPr>
            </a:lvl1pPr>
          </a:lstStyle>
          <a:p>
            <a:pPr rtl="1"/>
            <a:r>
              <a:rPr lang="he-IL" noProof="0"/>
              <a:t>לחץ כדי לערוך סגנון כותרת של תבנית בסיס</a:t>
            </a:r>
            <a:endParaRPr lang="he-IL" noProof="0" dirty="0"/>
          </a:p>
        </p:txBody>
      </p:sp>
      <p:sp>
        <p:nvSpPr>
          <p:cNvPr id="3" name="מציין מיקום טקסט אנכי 2"/>
          <p:cNvSpPr>
            <a:spLocks noGrp="1"/>
          </p:cNvSpPr>
          <p:nvPr>
            <p:ph type="body" orient="vert" idx="1" hasCustomPrompt="1"/>
          </p:nvPr>
        </p:nvSpPr>
        <p:spPr>
          <a:xfrm flipH="1">
            <a:off x="3520798" y="675726"/>
            <a:ext cx="7896279" cy="5183073"/>
          </a:xfrm>
        </p:spPr>
        <p:txBody>
          <a:bodyPr vert="vert270" rtlCol="1" anchor="t"/>
          <a:lstStyle>
            <a:lvl1pPr algn="r" rtl="1">
              <a:defRPr>
                <a:latin typeface="Tahoma" panose="020B0604030504040204" pitchFamily="34" charset="0"/>
                <a:ea typeface="Tahoma" panose="020B0604030504040204" pitchFamily="34" charset="0"/>
                <a:cs typeface="Tahoma" panose="020B0604030504040204" pitchFamily="34" charset="0"/>
              </a:defRPr>
            </a:lvl1pPr>
            <a:lvl2pPr algn="r" rtl="1">
              <a:defRPr>
                <a:latin typeface="Tahoma" panose="020B0604030504040204" pitchFamily="34" charset="0"/>
                <a:ea typeface="Tahoma" panose="020B0604030504040204" pitchFamily="34" charset="0"/>
                <a:cs typeface="Tahoma" panose="020B0604030504040204" pitchFamily="34" charset="0"/>
              </a:defRPr>
            </a:lvl2pPr>
            <a:lvl3pPr algn="r" rtl="1">
              <a:defRPr>
                <a:latin typeface="Tahoma" panose="020B0604030504040204" pitchFamily="34" charset="0"/>
                <a:ea typeface="Tahoma" panose="020B0604030504040204" pitchFamily="34" charset="0"/>
                <a:cs typeface="Tahoma" panose="020B0604030504040204" pitchFamily="34" charset="0"/>
              </a:defRPr>
            </a:lvl3pPr>
            <a:lvl4pPr algn="r" rtl="1">
              <a:defRPr>
                <a:latin typeface="Tahoma" panose="020B0604030504040204" pitchFamily="34" charset="0"/>
                <a:ea typeface="Tahoma" panose="020B0604030504040204" pitchFamily="34" charset="0"/>
                <a:cs typeface="Tahoma" panose="020B0604030504040204" pitchFamily="34" charset="0"/>
              </a:defRPr>
            </a:lvl4pPr>
            <a:lvl5pPr algn="r" rtl="1">
              <a:defRPr>
                <a:latin typeface="Tahoma" panose="020B0604030504040204" pitchFamily="34" charset="0"/>
                <a:ea typeface="Tahoma" panose="020B0604030504040204" pitchFamily="34" charset="0"/>
                <a:cs typeface="Tahoma" panose="020B0604030504040204" pitchFamily="34" charset="0"/>
              </a:defRPr>
            </a:lvl5pPr>
          </a:lstStyle>
          <a:p>
            <a:pPr lvl="0" rtl="1"/>
            <a:r>
              <a:rPr lang="he-IL" noProof="0" dirty="0"/>
              <a:t>ערוך סגנונות טקסט של תבנית בסיס</a:t>
            </a:r>
          </a:p>
          <a:p>
            <a:pPr lvl="1" rtl="1"/>
            <a:r>
              <a:rPr lang="he-IL" noProof="0" dirty="0"/>
              <a:t>רמה שניה</a:t>
            </a:r>
          </a:p>
          <a:p>
            <a:pPr lvl="2" rtl="1"/>
            <a:r>
              <a:rPr lang="he-IL" noProof="0" dirty="0"/>
              <a:t>רמה שלישית</a:t>
            </a:r>
          </a:p>
          <a:p>
            <a:pPr lvl="3" rtl="1"/>
            <a:r>
              <a:rPr lang="he-IL" noProof="0" dirty="0"/>
              <a:t>רמה רביעית</a:t>
            </a:r>
          </a:p>
          <a:p>
            <a:pPr lvl="4" rtl="1"/>
            <a:r>
              <a:rPr lang="he-IL" noProof="0" dirty="0"/>
              <a:t>רמה חמישית</a:t>
            </a:r>
          </a:p>
        </p:txBody>
      </p:sp>
      <p:sp>
        <p:nvSpPr>
          <p:cNvPr id="4" name="מציין מיקום של תאריך 3"/>
          <p:cNvSpPr>
            <a:spLocks noGrp="1"/>
          </p:cNvSpPr>
          <p:nvPr>
            <p:ph type="dt" sz="half" idx="10"/>
          </p:nvPr>
        </p:nvSpPr>
        <p:spPr>
          <a:xfrm flipH="1">
            <a:off x="1870186" y="5956137"/>
            <a:ext cx="1328141" cy="365125"/>
          </a:xfrm>
        </p:spPr>
        <p:txBody>
          <a:bodyPr rtlCol="1"/>
          <a:lstStyle>
            <a:lvl1pPr algn="l" rtl="1">
              <a:defRPr>
                <a:solidFill>
                  <a:schemeClr val="accent1">
                    <a:lumMod val="75000"/>
                    <a:lumOff val="25000"/>
                  </a:schemeClr>
                </a:solidFill>
                <a:latin typeface="Tahoma" panose="020B0604030504040204" pitchFamily="34" charset="0"/>
                <a:ea typeface="Tahoma" panose="020B0604030504040204" pitchFamily="34" charset="0"/>
                <a:cs typeface="Tahoma" panose="020B0604030504040204" pitchFamily="34" charset="0"/>
              </a:defRPr>
            </a:lvl1pPr>
          </a:lstStyle>
          <a:p>
            <a:fld id="{901CBB16-08A1-40AC-A29F-0488A6993255}" type="datetime1">
              <a:rPr lang="he-IL" smtClean="0"/>
              <a:t>כ"ט/טבת/תשפ"ב</a:t>
            </a:fld>
            <a:endParaRPr lang="he-IL" dirty="0"/>
          </a:p>
        </p:txBody>
      </p:sp>
      <p:sp>
        <p:nvSpPr>
          <p:cNvPr id="5" name="מציין מיקום של כותרת תחתונה 4"/>
          <p:cNvSpPr>
            <a:spLocks noGrp="1"/>
          </p:cNvSpPr>
          <p:nvPr>
            <p:ph type="ftr" sz="quarter" idx="11"/>
          </p:nvPr>
        </p:nvSpPr>
        <p:spPr>
          <a:xfrm flipH="1">
            <a:off x="3520798" y="5951811"/>
            <a:ext cx="7896279" cy="365125"/>
          </a:xfrm>
        </p:spPr>
        <p:txBody>
          <a:bodyPr rtlCol="1"/>
          <a:lstStyle>
            <a:lvl1pPr algn="r" rtl="1">
              <a:defRPr>
                <a:latin typeface="Tahoma" panose="020B0604030504040204" pitchFamily="34" charset="0"/>
                <a:ea typeface="Tahoma" panose="020B0604030504040204" pitchFamily="34" charset="0"/>
                <a:cs typeface="Tahoma" panose="020B0604030504040204" pitchFamily="34" charset="0"/>
              </a:defRPr>
            </a:lvl1pPr>
          </a:lstStyle>
          <a:p>
            <a:endParaRPr lang="he-IL" noProof="0"/>
          </a:p>
        </p:txBody>
      </p:sp>
      <p:sp>
        <p:nvSpPr>
          <p:cNvPr id="6" name="מציין מיקום של מספר שקופית 5"/>
          <p:cNvSpPr>
            <a:spLocks noGrp="1"/>
          </p:cNvSpPr>
          <p:nvPr>
            <p:ph type="sldNum" sz="quarter" idx="12"/>
          </p:nvPr>
        </p:nvSpPr>
        <p:spPr>
          <a:xfrm flipH="1">
            <a:off x="581190" y="5956137"/>
            <a:ext cx="1164195" cy="365125"/>
          </a:xfrm>
        </p:spPr>
        <p:txBody>
          <a:bodyPr rtlCol="1"/>
          <a:lstStyle>
            <a:lvl1pPr algn="l" rtl="1">
              <a:defRPr>
                <a:solidFill>
                  <a:schemeClr val="accent1">
                    <a:lumMod val="75000"/>
                    <a:lumOff val="25000"/>
                  </a:schemeClr>
                </a:solidFill>
                <a:latin typeface="Tahoma" panose="020B0604030504040204" pitchFamily="34" charset="0"/>
                <a:ea typeface="Tahoma" panose="020B0604030504040204" pitchFamily="34" charset="0"/>
                <a:cs typeface="Tahoma" panose="020B0604030504040204" pitchFamily="34" charset="0"/>
              </a:defRPr>
            </a:lvl1pPr>
          </a:lstStyle>
          <a:p>
            <a:fld id="{D57F1E4F-1CFF-5643-939E-217C01CDF565}" type="slidenum">
              <a:rPr lang="he-IL" smtClean="0"/>
              <a:pPr/>
              <a:t>‹#›</a:t>
            </a:fld>
            <a:endParaRPr lang="he-IL" dirty="0"/>
          </a:p>
        </p:txBody>
      </p:sp>
    </p:spTree>
    <p:extLst>
      <p:ext uri="{BB962C8B-B14F-4D97-AF65-F5344CB8AC3E}">
        <p14:creationId xmlns:p14="http://schemas.microsoft.com/office/powerpoint/2010/main" val="4291526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7" name="מלבן 6"/>
          <p:cNvSpPr>
            <a:spLocks noChangeAspect="1"/>
          </p:cNvSpPr>
          <p:nvPr/>
        </p:nvSpPr>
        <p:spPr>
          <a:xfrm flipH="1">
            <a:off x="44237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1"/>
          <a:lstStyle/>
          <a:p>
            <a:pPr algn="r" rtl="1"/>
            <a:endParaRPr lang="he-IL" noProof="0">
              <a:latin typeface="Tahoma" panose="020B0604030504040204" pitchFamily="34" charset="0"/>
              <a:ea typeface="Tahoma" panose="020B0604030504040204" pitchFamily="34" charset="0"/>
              <a:cs typeface="Tahoma" panose="020B0604030504040204" pitchFamily="34" charset="0"/>
            </a:endParaRPr>
          </a:p>
        </p:txBody>
      </p:sp>
      <p:sp>
        <p:nvSpPr>
          <p:cNvPr id="2" name="כותרת 1"/>
          <p:cNvSpPr>
            <a:spLocks noGrp="1"/>
          </p:cNvSpPr>
          <p:nvPr>
            <p:ph type="title"/>
          </p:nvPr>
        </p:nvSpPr>
        <p:spPr>
          <a:xfrm flipH="1">
            <a:off x="581192" y="702156"/>
            <a:ext cx="11029616" cy="1013800"/>
          </a:xfrm>
        </p:spPr>
        <p:txBody>
          <a:bodyPr rtlCol="1"/>
          <a:lstStyle>
            <a:lvl1pPr algn="r" rtl="1">
              <a:defRPr>
                <a:latin typeface="Tahoma" panose="020B0604030504040204" pitchFamily="34" charset="0"/>
                <a:ea typeface="Tahoma" panose="020B0604030504040204" pitchFamily="34" charset="0"/>
                <a:cs typeface="Tahoma" panose="020B0604030504040204" pitchFamily="34" charset="0"/>
              </a:defRPr>
            </a:lvl1pPr>
          </a:lstStyle>
          <a:p>
            <a:pPr rtl="1"/>
            <a:r>
              <a:rPr lang="he-IL" noProof="0"/>
              <a:t>לחץ כדי לערוך סגנון כותרת של תבנית בסיס</a:t>
            </a:r>
          </a:p>
        </p:txBody>
      </p:sp>
      <p:sp>
        <p:nvSpPr>
          <p:cNvPr id="3" name="מציין מיקום תוכן 2"/>
          <p:cNvSpPr>
            <a:spLocks noGrp="1"/>
          </p:cNvSpPr>
          <p:nvPr>
            <p:ph idx="1" hasCustomPrompt="1"/>
          </p:nvPr>
        </p:nvSpPr>
        <p:spPr>
          <a:xfrm flipH="1">
            <a:off x="581193" y="2180496"/>
            <a:ext cx="11029615" cy="3678303"/>
          </a:xfrm>
        </p:spPr>
        <p:txBody>
          <a:bodyPr rtlCol="1"/>
          <a:lstStyle>
            <a:lvl1pPr algn="r" rtl="1">
              <a:defRPr>
                <a:latin typeface="Tahoma" panose="020B0604030504040204" pitchFamily="34" charset="0"/>
                <a:ea typeface="Tahoma" panose="020B0604030504040204" pitchFamily="34" charset="0"/>
                <a:cs typeface="Tahoma" panose="020B0604030504040204" pitchFamily="34" charset="0"/>
              </a:defRPr>
            </a:lvl1pPr>
            <a:lvl2pPr algn="r" rtl="1">
              <a:defRPr>
                <a:latin typeface="Tahoma" panose="020B0604030504040204" pitchFamily="34" charset="0"/>
                <a:ea typeface="Tahoma" panose="020B0604030504040204" pitchFamily="34" charset="0"/>
                <a:cs typeface="Tahoma" panose="020B0604030504040204" pitchFamily="34" charset="0"/>
              </a:defRPr>
            </a:lvl2pPr>
            <a:lvl3pPr algn="r" rtl="1">
              <a:defRPr>
                <a:latin typeface="Tahoma" panose="020B0604030504040204" pitchFamily="34" charset="0"/>
                <a:ea typeface="Tahoma" panose="020B0604030504040204" pitchFamily="34" charset="0"/>
                <a:cs typeface="Tahoma" panose="020B0604030504040204" pitchFamily="34" charset="0"/>
              </a:defRPr>
            </a:lvl3pPr>
            <a:lvl4pPr algn="r" rtl="1">
              <a:defRPr>
                <a:latin typeface="Tahoma" panose="020B0604030504040204" pitchFamily="34" charset="0"/>
                <a:ea typeface="Tahoma" panose="020B0604030504040204" pitchFamily="34" charset="0"/>
                <a:cs typeface="Tahoma" panose="020B0604030504040204" pitchFamily="34" charset="0"/>
              </a:defRPr>
            </a:lvl4pPr>
            <a:lvl5pPr algn="r" rtl="1">
              <a:defRPr>
                <a:latin typeface="Tahoma" panose="020B0604030504040204" pitchFamily="34" charset="0"/>
                <a:ea typeface="Tahoma" panose="020B0604030504040204" pitchFamily="34" charset="0"/>
                <a:cs typeface="Tahoma" panose="020B0604030504040204" pitchFamily="34" charset="0"/>
              </a:defRPr>
            </a:lvl5pPr>
          </a:lstStyle>
          <a:p>
            <a:pPr lvl="0" rtl="1"/>
            <a:r>
              <a:rPr lang="he-IL" noProof="0"/>
              <a:t>ערוך סגנונות טקסט של תבנית בסיס</a:t>
            </a:r>
          </a:p>
          <a:p>
            <a:pPr lvl="1" rtl="1"/>
            <a:r>
              <a:rPr lang="he-IL" noProof="0"/>
              <a:t>רמה שניה</a:t>
            </a:r>
          </a:p>
          <a:p>
            <a:pPr lvl="2" rtl="1"/>
            <a:r>
              <a:rPr lang="he-IL" noProof="0"/>
              <a:t>רמה שלישית</a:t>
            </a:r>
          </a:p>
          <a:p>
            <a:pPr lvl="3" rtl="1"/>
            <a:r>
              <a:rPr lang="he-IL" noProof="0"/>
              <a:t>רמה רביעית</a:t>
            </a:r>
          </a:p>
          <a:p>
            <a:pPr lvl="4" rtl="1"/>
            <a:r>
              <a:rPr lang="he-IL" noProof="0"/>
              <a:t>רמה חמישית</a:t>
            </a:r>
          </a:p>
        </p:txBody>
      </p:sp>
      <p:sp>
        <p:nvSpPr>
          <p:cNvPr id="4" name="מציין מיקום של תאריך 3"/>
          <p:cNvSpPr>
            <a:spLocks noGrp="1"/>
          </p:cNvSpPr>
          <p:nvPr>
            <p:ph type="dt" sz="half" idx="10"/>
          </p:nvPr>
        </p:nvSpPr>
        <p:spPr>
          <a:xfrm flipH="1">
            <a:off x="1741250" y="5956137"/>
            <a:ext cx="2844799" cy="365125"/>
          </a:xfrm>
        </p:spPr>
        <p:txBody>
          <a:bodyPr rtlCol="1"/>
          <a:lstStyle>
            <a:lvl1pPr algn="l" rtl="1">
              <a:defRPr>
                <a:latin typeface="Tahoma" panose="020B0604030504040204" pitchFamily="34" charset="0"/>
                <a:ea typeface="Tahoma" panose="020B0604030504040204" pitchFamily="34" charset="0"/>
                <a:cs typeface="Tahoma" panose="020B0604030504040204" pitchFamily="34" charset="0"/>
              </a:defRPr>
            </a:lvl1pPr>
          </a:lstStyle>
          <a:p>
            <a:fld id="{03429899-C417-42A5-8F32-D4C180328E09}" type="datetime1">
              <a:rPr lang="he-IL" smtClean="0"/>
              <a:t>כ"ט/טבת/תשפ"ב</a:t>
            </a:fld>
            <a:endParaRPr lang="he-IL" dirty="0"/>
          </a:p>
        </p:txBody>
      </p:sp>
      <p:sp>
        <p:nvSpPr>
          <p:cNvPr id="5" name="מציין מיקום של כותרת תחתונה 4"/>
          <p:cNvSpPr>
            <a:spLocks noGrp="1"/>
          </p:cNvSpPr>
          <p:nvPr>
            <p:ph type="ftr" sz="quarter" idx="11"/>
          </p:nvPr>
        </p:nvSpPr>
        <p:spPr>
          <a:xfrm flipH="1">
            <a:off x="4693598" y="5951811"/>
            <a:ext cx="6917210" cy="365125"/>
          </a:xfrm>
        </p:spPr>
        <p:txBody>
          <a:bodyPr rtlCol="1"/>
          <a:lstStyle>
            <a:lvl1pPr algn="r" rtl="1">
              <a:defRPr>
                <a:latin typeface="Tahoma" panose="020B0604030504040204" pitchFamily="34" charset="0"/>
                <a:ea typeface="Tahoma" panose="020B0604030504040204" pitchFamily="34" charset="0"/>
                <a:cs typeface="Tahoma" panose="020B0604030504040204" pitchFamily="34" charset="0"/>
              </a:defRPr>
            </a:lvl1pPr>
          </a:lstStyle>
          <a:p>
            <a:endParaRPr lang="he-IL" noProof="0"/>
          </a:p>
        </p:txBody>
      </p:sp>
      <p:sp>
        <p:nvSpPr>
          <p:cNvPr id="6" name="מציין מיקום של מספר שקופית 5"/>
          <p:cNvSpPr>
            <a:spLocks noGrp="1"/>
          </p:cNvSpPr>
          <p:nvPr>
            <p:ph type="sldNum" sz="quarter" idx="12"/>
          </p:nvPr>
        </p:nvSpPr>
        <p:spPr>
          <a:xfrm flipH="1">
            <a:off x="581192" y="5956137"/>
            <a:ext cx="1052508" cy="365125"/>
          </a:xfrm>
        </p:spPr>
        <p:txBody>
          <a:bodyPr rtlCol="1"/>
          <a:lstStyle>
            <a:lvl1pPr algn="l" rtl="1">
              <a:defRPr>
                <a:latin typeface="Tahoma" panose="020B0604030504040204" pitchFamily="34" charset="0"/>
                <a:ea typeface="Tahoma" panose="020B0604030504040204" pitchFamily="34" charset="0"/>
                <a:cs typeface="Tahoma" panose="020B0604030504040204" pitchFamily="34" charset="0"/>
              </a:defRPr>
            </a:lvl1pPr>
          </a:lstStyle>
          <a:p>
            <a:fld id="{D57F1E4F-1CFF-5643-939E-217C01CDF565}" type="slidenum">
              <a:rPr lang="he-IL" smtClean="0"/>
              <a:pPr/>
              <a:t>‹#›</a:t>
            </a:fld>
            <a:endParaRPr lang="he-IL" dirty="0"/>
          </a:p>
        </p:txBody>
      </p:sp>
    </p:spTree>
    <p:extLst>
      <p:ext uri="{BB962C8B-B14F-4D97-AF65-F5344CB8AC3E}">
        <p14:creationId xmlns:p14="http://schemas.microsoft.com/office/powerpoint/2010/main" val="2739981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8" name="מלבן 7"/>
          <p:cNvSpPr>
            <a:spLocks noChangeAspect="1"/>
          </p:cNvSpPr>
          <p:nvPr/>
        </p:nvSpPr>
        <p:spPr>
          <a:xfrm flipH="1">
            <a:off x="453323"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1"/>
          <a:lstStyle/>
          <a:p>
            <a:pPr algn="r" rtl="1"/>
            <a:endParaRPr lang="he-IL" noProof="0">
              <a:latin typeface="Tahoma" panose="020B0604030504040204" pitchFamily="34" charset="0"/>
              <a:ea typeface="Tahoma" panose="020B0604030504040204" pitchFamily="34" charset="0"/>
              <a:cs typeface="Tahoma" panose="020B0604030504040204" pitchFamily="34" charset="0"/>
            </a:endParaRPr>
          </a:p>
        </p:txBody>
      </p:sp>
      <p:sp>
        <p:nvSpPr>
          <p:cNvPr id="2" name="כותרת 1"/>
          <p:cNvSpPr>
            <a:spLocks noGrp="1"/>
          </p:cNvSpPr>
          <p:nvPr>
            <p:ph type="title"/>
          </p:nvPr>
        </p:nvSpPr>
        <p:spPr>
          <a:xfrm flipH="1">
            <a:off x="581192" y="3043910"/>
            <a:ext cx="11029615" cy="1497507"/>
          </a:xfrm>
        </p:spPr>
        <p:txBody>
          <a:bodyPr rtlCol="1" anchor="b">
            <a:normAutofit/>
          </a:bodyPr>
          <a:lstStyle>
            <a:lvl1pPr algn="r" rtl="1">
              <a:defRPr sz="3600" b="0" cap="all">
                <a:solidFill>
                  <a:schemeClr val="accent1"/>
                </a:solidFill>
                <a:latin typeface="Tahoma" panose="020B0604030504040204" pitchFamily="34" charset="0"/>
                <a:ea typeface="Tahoma" panose="020B0604030504040204" pitchFamily="34" charset="0"/>
                <a:cs typeface="Tahoma" panose="020B0604030504040204" pitchFamily="34" charset="0"/>
              </a:defRPr>
            </a:lvl1pPr>
          </a:lstStyle>
          <a:p>
            <a:pPr rtl="1"/>
            <a:r>
              <a:rPr lang="he-IL" noProof="0"/>
              <a:t>לחץ כדי לערוך סגנון כותרת של תבנית בסיס</a:t>
            </a:r>
          </a:p>
        </p:txBody>
      </p:sp>
      <p:sp>
        <p:nvSpPr>
          <p:cNvPr id="3" name="מציין מיקום טקסט 2"/>
          <p:cNvSpPr>
            <a:spLocks noGrp="1"/>
          </p:cNvSpPr>
          <p:nvPr>
            <p:ph type="body" idx="1" hasCustomPrompt="1"/>
          </p:nvPr>
        </p:nvSpPr>
        <p:spPr>
          <a:xfrm flipH="1">
            <a:off x="581193" y="4541417"/>
            <a:ext cx="11029615" cy="600556"/>
          </a:xfrm>
        </p:spPr>
        <p:txBody>
          <a:bodyPr rtlCol="1" anchor="t">
            <a:normAutofit/>
          </a:bodyPr>
          <a:lstStyle>
            <a:lvl1pPr marL="0" indent="0" algn="r" rtl="1">
              <a:buNone/>
              <a:defRPr sz="1800" cap="all">
                <a:solidFill>
                  <a:schemeClr val="accent2"/>
                </a:solidFill>
                <a:latin typeface="Tahoma" panose="020B0604030504040204" pitchFamily="34" charset="0"/>
                <a:ea typeface="Tahoma" panose="020B0604030504040204" pitchFamily="34" charset="0"/>
                <a:cs typeface="Tahoma" panose="020B0604030504040204" pitchFamily="34" charset="0"/>
              </a:defRPr>
            </a:lvl1pPr>
            <a:lvl2pPr marL="457200" indent="0" algn="r" rtl="1">
              <a:buNone/>
              <a:defRPr sz="1800">
                <a:solidFill>
                  <a:schemeClr val="tx1">
                    <a:tint val="75000"/>
                  </a:schemeClr>
                </a:solidFill>
              </a:defRPr>
            </a:lvl2pPr>
            <a:lvl3pPr marL="914400" indent="0" algn="r" rtl="1">
              <a:buNone/>
              <a:defRPr sz="1600">
                <a:solidFill>
                  <a:schemeClr val="tx1">
                    <a:tint val="75000"/>
                  </a:schemeClr>
                </a:solidFill>
              </a:defRPr>
            </a:lvl3pPr>
            <a:lvl4pPr marL="1371600" indent="0" algn="r" rtl="1">
              <a:buNone/>
              <a:defRPr sz="1400">
                <a:solidFill>
                  <a:schemeClr val="tx1">
                    <a:tint val="75000"/>
                  </a:schemeClr>
                </a:solidFill>
              </a:defRPr>
            </a:lvl4pPr>
            <a:lvl5pPr marL="1828800" indent="0" algn="r" rtl="1">
              <a:buNone/>
              <a:defRPr sz="1400">
                <a:solidFill>
                  <a:schemeClr val="tx1">
                    <a:tint val="75000"/>
                  </a:schemeClr>
                </a:solidFill>
              </a:defRPr>
            </a:lvl5pPr>
            <a:lvl6pPr marL="2286000" indent="0" algn="r" rtl="1">
              <a:buNone/>
              <a:defRPr sz="1400">
                <a:solidFill>
                  <a:schemeClr val="tx1">
                    <a:tint val="75000"/>
                  </a:schemeClr>
                </a:solidFill>
              </a:defRPr>
            </a:lvl6pPr>
            <a:lvl7pPr marL="2743200" indent="0" algn="r" rtl="1">
              <a:buNone/>
              <a:defRPr sz="1400">
                <a:solidFill>
                  <a:schemeClr val="tx1">
                    <a:tint val="75000"/>
                  </a:schemeClr>
                </a:solidFill>
              </a:defRPr>
            </a:lvl7pPr>
            <a:lvl8pPr marL="3200400" indent="0" algn="r" rtl="1">
              <a:buNone/>
              <a:defRPr sz="1400">
                <a:solidFill>
                  <a:schemeClr val="tx1">
                    <a:tint val="75000"/>
                  </a:schemeClr>
                </a:solidFill>
              </a:defRPr>
            </a:lvl8pPr>
            <a:lvl9pPr marL="3657600" indent="0" algn="r" rtl="1">
              <a:buNone/>
              <a:defRPr sz="1400">
                <a:solidFill>
                  <a:schemeClr val="tx1">
                    <a:tint val="75000"/>
                  </a:schemeClr>
                </a:solidFill>
              </a:defRPr>
            </a:lvl9pPr>
          </a:lstStyle>
          <a:p>
            <a:pPr lvl="0" rtl="1"/>
            <a:r>
              <a:rPr lang="he-IL" noProof="0"/>
              <a:t>ערוך סגנונות טקסט של תבנית בסיס</a:t>
            </a:r>
          </a:p>
        </p:txBody>
      </p:sp>
      <p:sp>
        <p:nvSpPr>
          <p:cNvPr id="4" name="מציין מיקום של תאריך 3"/>
          <p:cNvSpPr>
            <a:spLocks noGrp="1"/>
          </p:cNvSpPr>
          <p:nvPr>
            <p:ph type="dt" sz="half" idx="10"/>
          </p:nvPr>
        </p:nvSpPr>
        <p:spPr>
          <a:xfrm flipH="1">
            <a:off x="1741250" y="5956137"/>
            <a:ext cx="2844799" cy="365125"/>
          </a:xfrm>
        </p:spPr>
        <p:txBody>
          <a:bodyPr rtlCol="1"/>
          <a:lstStyle>
            <a:lvl1pPr algn="l" rtl="1">
              <a:defRPr>
                <a:solidFill>
                  <a:schemeClr val="accent1">
                    <a:lumMod val="75000"/>
                    <a:lumOff val="25000"/>
                  </a:schemeClr>
                </a:solidFill>
                <a:latin typeface="Tahoma" panose="020B0604030504040204" pitchFamily="34" charset="0"/>
                <a:ea typeface="Tahoma" panose="020B0604030504040204" pitchFamily="34" charset="0"/>
                <a:cs typeface="Tahoma" panose="020B0604030504040204" pitchFamily="34" charset="0"/>
              </a:defRPr>
            </a:lvl1pPr>
          </a:lstStyle>
          <a:p>
            <a:fld id="{ADB25716-6594-4E7D-ADBE-EC537956369F}" type="datetime1">
              <a:rPr lang="he-IL" smtClean="0"/>
              <a:t>כ"ט/טבת/תשפ"ב</a:t>
            </a:fld>
            <a:endParaRPr lang="he-IL" dirty="0"/>
          </a:p>
        </p:txBody>
      </p:sp>
      <p:sp>
        <p:nvSpPr>
          <p:cNvPr id="5" name="מציין מיקום של כותרת תחתונה 4"/>
          <p:cNvSpPr>
            <a:spLocks noGrp="1"/>
          </p:cNvSpPr>
          <p:nvPr>
            <p:ph type="ftr" sz="quarter" idx="11"/>
          </p:nvPr>
        </p:nvSpPr>
        <p:spPr>
          <a:xfrm flipH="1">
            <a:off x="4693598" y="5951811"/>
            <a:ext cx="6917210" cy="365125"/>
          </a:xfrm>
        </p:spPr>
        <p:txBody>
          <a:bodyPr rtlCol="1"/>
          <a:lstStyle>
            <a:lvl1pPr algn="r" rtl="1">
              <a:defRPr>
                <a:solidFill>
                  <a:schemeClr val="accent1">
                    <a:lumMod val="75000"/>
                    <a:lumOff val="25000"/>
                  </a:schemeClr>
                </a:solidFill>
                <a:latin typeface="Tahoma" panose="020B0604030504040204" pitchFamily="34" charset="0"/>
                <a:ea typeface="Tahoma" panose="020B0604030504040204" pitchFamily="34" charset="0"/>
                <a:cs typeface="Tahoma" panose="020B0604030504040204" pitchFamily="34" charset="0"/>
              </a:defRPr>
            </a:lvl1pPr>
          </a:lstStyle>
          <a:p>
            <a:endParaRPr lang="he-IL" noProof="0"/>
          </a:p>
        </p:txBody>
      </p:sp>
      <p:sp>
        <p:nvSpPr>
          <p:cNvPr id="6" name="מציין מיקום של מספר שקופית 5"/>
          <p:cNvSpPr>
            <a:spLocks noGrp="1"/>
          </p:cNvSpPr>
          <p:nvPr>
            <p:ph type="sldNum" sz="quarter" idx="12"/>
          </p:nvPr>
        </p:nvSpPr>
        <p:spPr>
          <a:xfrm flipH="1">
            <a:off x="581190" y="5956137"/>
            <a:ext cx="1052510" cy="365125"/>
          </a:xfrm>
        </p:spPr>
        <p:txBody>
          <a:bodyPr rtlCol="1"/>
          <a:lstStyle>
            <a:lvl1pPr algn="l" rtl="1">
              <a:defRPr>
                <a:solidFill>
                  <a:schemeClr val="accent1">
                    <a:lumMod val="75000"/>
                    <a:lumOff val="25000"/>
                  </a:schemeClr>
                </a:solidFill>
                <a:latin typeface="Tahoma" panose="020B0604030504040204" pitchFamily="34" charset="0"/>
                <a:ea typeface="Tahoma" panose="020B0604030504040204" pitchFamily="34" charset="0"/>
                <a:cs typeface="Tahoma" panose="020B0604030504040204" pitchFamily="34" charset="0"/>
              </a:defRPr>
            </a:lvl1pPr>
          </a:lstStyle>
          <a:p>
            <a:fld id="{D57F1E4F-1CFF-5643-939E-217C01CDF565}" type="slidenum">
              <a:rPr lang="he-IL" smtClean="0"/>
              <a:pPr/>
              <a:t>‹#›</a:t>
            </a:fld>
            <a:endParaRPr lang="he-IL" dirty="0"/>
          </a:p>
        </p:txBody>
      </p:sp>
    </p:spTree>
    <p:extLst>
      <p:ext uri="{BB962C8B-B14F-4D97-AF65-F5344CB8AC3E}">
        <p14:creationId xmlns:p14="http://schemas.microsoft.com/office/powerpoint/2010/main" val="390929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8" name="מלבן 7"/>
          <p:cNvSpPr>
            <a:spLocks noChangeAspect="1"/>
          </p:cNvSpPr>
          <p:nvPr/>
        </p:nvSpPr>
        <p:spPr>
          <a:xfrm flipH="1">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1"/>
          <a:lstStyle/>
          <a:p>
            <a:pPr algn="r" rtl="1"/>
            <a:endParaRPr lang="he-IL" noProof="0">
              <a:latin typeface="Tahoma" panose="020B0604030504040204" pitchFamily="34" charset="0"/>
              <a:ea typeface="Tahoma" panose="020B0604030504040204" pitchFamily="34" charset="0"/>
              <a:cs typeface="Tahoma" panose="020B0604030504040204" pitchFamily="34" charset="0"/>
            </a:endParaRPr>
          </a:p>
        </p:txBody>
      </p:sp>
      <p:sp>
        <p:nvSpPr>
          <p:cNvPr id="2" name="כותרת 1"/>
          <p:cNvSpPr>
            <a:spLocks noGrp="1"/>
          </p:cNvSpPr>
          <p:nvPr>
            <p:ph type="title"/>
          </p:nvPr>
        </p:nvSpPr>
        <p:spPr>
          <a:xfrm flipH="1">
            <a:off x="581191" y="729658"/>
            <a:ext cx="11029616" cy="988332"/>
          </a:xfrm>
        </p:spPr>
        <p:txBody>
          <a:bodyPr rtlCol="1"/>
          <a:lstStyle>
            <a:lvl1pPr algn="r" rtl="1">
              <a:defRPr>
                <a:latin typeface="Tahoma" panose="020B0604030504040204" pitchFamily="34" charset="0"/>
                <a:ea typeface="Tahoma" panose="020B0604030504040204" pitchFamily="34" charset="0"/>
                <a:cs typeface="Tahoma" panose="020B0604030504040204" pitchFamily="34" charset="0"/>
              </a:defRPr>
            </a:lvl1pPr>
          </a:lstStyle>
          <a:p>
            <a:pPr rtl="1"/>
            <a:r>
              <a:rPr lang="he-IL" noProof="0"/>
              <a:t>לחץ כדי לערוך סגנון כותרת של תבנית בסיס</a:t>
            </a:r>
          </a:p>
        </p:txBody>
      </p:sp>
      <p:sp>
        <p:nvSpPr>
          <p:cNvPr id="3" name="מציין מיקום תוכן 2"/>
          <p:cNvSpPr>
            <a:spLocks noGrp="1"/>
          </p:cNvSpPr>
          <p:nvPr>
            <p:ph sz="half" idx="1" hasCustomPrompt="1"/>
          </p:nvPr>
        </p:nvSpPr>
        <p:spPr>
          <a:xfrm flipH="1">
            <a:off x="6188417" y="2228003"/>
            <a:ext cx="5422390" cy="3633047"/>
          </a:xfrm>
        </p:spPr>
        <p:txBody>
          <a:bodyPr rtlCol="1">
            <a:normAutofit/>
          </a:bodyPr>
          <a:lstStyle>
            <a:lvl1pPr algn="r" rtl="1">
              <a:defRPr>
                <a:latin typeface="Tahoma" panose="020B0604030504040204" pitchFamily="34" charset="0"/>
                <a:ea typeface="Tahoma" panose="020B0604030504040204" pitchFamily="34" charset="0"/>
                <a:cs typeface="Tahoma" panose="020B0604030504040204" pitchFamily="34" charset="0"/>
              </a:defRPr>
            </a:lvl1pPr>
            <a:lvl2pPr algn="r" rtl="1">
              <a:defRPr>
                <a:latin typeface="Tahoma" panose="020B0604030504040204" pitchFamily="34" charset="0"/>
                <a:ea typeface="Tahoma" panose="020B0604030504040204" pitchFamily="34" charset="0"/>
                <a:cs typeface="Tahoma" panose="020B0604030504040204" pitchFamily="34" charset="0"/>
              </a:defRPr>
            </a:lvl2pPr>
            <a:lvl3pPr algn="r" rtl="1">
              <a:defRPr>
                <a:latin typeface="Tahoma" panose="020B0604030504040204" pitchFamily="34" charset="0"/>
                <a:ea typeface="Tahoma" panose="020B0604030504040204" pitchFamily="34" charset="0"/>
                <a:cs typeface="Tahoma" panose="020B0604030504040204" pitchFamily="34" charset="0"/>
              </a:defRPr>
            </a:lvl3pPr>
            <a:lvl4pPr algn="r" rtl="1">
              <a:defRPr>
                <a:latin typeface="Tahoma" panose="020B0604030504040204" pitchFamily="34" charset="0"/>
                <a:ea typeface="Tahoma" panose="020B0604030504040204" pitchFamily="34" charset="0"/>
                <a:cs typeface="Tahoma" panose="020B0604030504040204" pitchFamily="34" charset="0"/>
              </a:defRPr>
            </a:lvl4pPr>
            <a:lvl5pPr algn="r" rtl="1">
              <a:defRPr>
                <a:latin typeface="Tahoma" panose="020B0604030504040204" pitchFamily="34" charset="0"/>
                <a:ea typeface="Tahoma" panose="020B0604030504040204" pitchFamily="34" charset="0"/>
                <a:cs typeface="Tahoma" panose="020B0604030504040204" pitchFamily="34" charset="0"/>
              </a:defRPr>
            </a:lvl5pPr>
          </a:lstStyle>
          <a:p>
            <a:pPr lvl="0" rtl="1"/>
            <a:r>
              <a:rPr lang="he-IL" noProof="0"/>
              <a:t>ערוך סגנונות טקסט של תבנית בסיס</a:t>
            </a:r>
          </a:p>
          <a:p>
            <a:pPr lvl="1" rtl="1"/>
            <a:r>
              <a:rPr lang="he-IL" noProof="0"/>
              <a:t>רמה שניה</a:t>
            </a:r>
          </a:p>
          <a:p>
            <a:pPr lvl="2" rtl="1"/>
            <a:r>
              <a:rPr lang="he-IL" noProof="0"/>
              <a:t>רמה שלישית</a:t>
            </a:r>
          </a:p>
          <a:p>
            <a:pPr lvl="3" rtl="1"/>
            <a:r>
              <a:rPr lang="he-IL" noProof="0"/>
              <a:t>רמה רביעית</a:t>
            </a:r>
          </a:p>
          <a:p>
            <a:pPr lvl="4" rtl="1"/>
            <a:r>
              <a:rPr lang="he-IL" noProof="0"/>
              <a:t>רמה חמישית</a:t>
            </a:r>
          </a:p>
        </p:txBody>
      </p:sp>
      <p:sp>
        <p:nvSpPr>
          <p:cNvPr id="4" name="מציין מיקום תוכן 3"/>
          <p:cNvSpPr>
            <a:spLocks noGrp="1"/>
          </p:cNvSpPr>
          <p:nvPr>
            <p:ph sz="half" idx="2" hasCustomPrompt="1"/>
          </p:nvPr>
        </p:nvSpPr>
        <p:spPr>
          <a:xfrm flipH="1">
            <a:off x="581191" y="2228003"/>
            <a:ext cx="5422392" cy="3633047"/>
          </a:xfrm>
        </p:spPr>
        <p:txBody>
          <a:bodyPr rtlCol="1">
            <a:normAutofit/>
          </a:bodyPr>
          <a:lstStyle>
            <a:lvl1pPr algn="r" rtl="1">
              <a:defRPr>
                <a:latin typeface="Tahoma" panose="020B0604030504040204" pitchFamily="34" charset="0"/>
                <a:ea typeface="Tahoma" panose="020B0604030504040204" pitchFamily="34" charset="0"/>
                <a:cs typeface="Tahoma" panose="020B0604030504040204" pitchFamily="34" charset="0"/>
              </a:defRPr>
            </a:lvl1pPr>
            <a:lvl2pPr algn="r" rtl="1">
              <a:defRPr>
                <a:latin typeface="Tahoma" panose="020B0604030504040204" pitchFamily="34" charset="0"/>
                <a:ea typeface="Tahoma" panose="020B0604030504040204" pitchFamily="34" charset="0"/>
                <a:cs typeface="Tahoma" panose="020B0604030504040204" pitchFamily="34" charset="0"/>
              </a:defRPr>
            </a:lvl2pPr>
            <a:lvl3pPr algn="r" rtl="1">
              <a:defRPr>
                <a:latin typeface="Tahoma" panose="020B0604030504040204" pitchFamily="34" charset="0"/>
                <a:ea typeface="Tahoma" panose="020B0604030504040204" pitchFamily="34" charset="0"/>
                <a:cs typeface="Tahoma" panose="020B0604030504040204" pitchFamily="34" charset="0"/>
              </a:defRPr>
            </a:lvl3pPr>
            <a:lvl4pPr algn="r" rtl="1">
              <a:defRPr>
                <a:latin typeface="Tahoma" panose="020B0604030504040204" pitchFamily="34" charset="0"/>
                <a:ea typeface="Tahoma" panose="020B0604030504040204" pitchFamily="34" charset="0"/>
                <a:cs typeface="Tahoma" panose="020B0604030504040204" pitchFamily="34" charset="0"/>
              </a:defRPr>
            </a:lvl4pPr>
            <a:lvl5pPr algn="r" rtl="1">
              <a:defRPr>
                <a:latin typeface="Tahoma" panose="020B0604030504040204" pitchFamily="34" charset="0"/>
                <a:ea typeface="Tahoma" panose="020B0604030504040204" pitchFamily="34" charset="0"/>
                <a:cs typeface="Tahoma" panose="020B0604030504040204" pitchFamily="34" charset="0"/>
              </a:defRPr>
            </a:lvl5pPr>
          </a:lstStyle>
          <a:p>
            <a:pPr lvl="0" rtl="1"/>
            <a:r>
              <a:rPr lang="he-IL" noProof="0"/>
              <a:t>ערוך סגנונות טקסט של תבנית בסיס</a:t>
            </a:r>
          </a:p>
          <a:p>
            <a:pPr lvl="1" rtl="1"/>
            <a:r>
              <a:rPr lang="he-IL" noProof="0"/>
              <a:t>רמה שניה</a:t>
            </a:r>
          </a:p>
          <a:p>
            <a:pPr lvl="2" rtl="1"/>
            <a:r>
              <a:rPr lang="he-IL" noProof="0"/>
              <a:t>רמה שלישית</a:t>
            </a:r>
          </a:p>
          <a:p>
            <a:pPr lvl="3" rtl="1"/>
            <a:r>
              <a:rPr lang="he-IL" noProof="0"/>
              <a:t>רמה רביעית</a:t>
            </a:r>
          </a:p>
          <a:p>
            <a:pPr lvl="4" rtl="1"/>
            <a:r>
              <a:rPr lang="he-IL" noProof="0"/>
              <a:t>רמה חמישית</a:t>
            </a:r>
          </a:p>
        </p:txBody>
      </p:sp>
      <p:sp>
        <p:nvSpPr>
          <p:cNvPr id="5" name="מציין מיקום של תאריך 4"/>
          <p:cNvSpPr>
            <a:spLocks noGrp="1"/>
          </p:cNvSpPr>
          <p:nvPr>
            <p:ph type="dt" sz="half" idx="10"/>
          </p:nvPr>
        </p:nvSpPr>
        <p:spPr>
          <a:xfrm flipH="1">
            <a:off x="1741250" y="5956137"/>
            <a:ext cx="2844799" cy="365125"/>
          </a:xfrm>
        </p:spPr>
        <p:txBody>
          <a:bodyPr rtlCol="1"/>
          <a:lstStyle>
            <a:lvl1pPr algn="l" rtl="1">
              <a:defRPr>
                <a:latin typeface="Tahoma" panose="020B0604030504040204" pitchFamily="34" charset="0"/>
                <a:ea typeface="Tahoma" panose="020B0604030504040204" pitchFamily="34" charset="0"/>
                <a:cs typeface="Tahoma" panose="020B0604030504040204" pitchFamily="34" charset="0"/>
              </a:defRPr>
            </a:lvl1pPr>
          </a:lstStyle>
          <a:p>
            <a:fld id="{AFE763C8-C7D0-4076-B41C-E691FEDE3EC4}" type="datetime1">
              <a:rPr lang="he-IL" smtClean="0"/>
              <a:t>כ"ט/טבת/תשפ"ב</a:t>
            </a:fld>
            <a:endParaRPr lang="he-IL" dirty="0"/>
          </a:p>
        </p:txBody>
      </p:sp>
      <p:sp>
        <p:nvSpPr>
          <p:cNvPr id="6" name="מציין מיקום של כותרת תחתונה 5"/>
          <p:cNvSpPr>
            <a:spLocks noGrp="1"/>
          </p:cNvSpPr>
          <p:nvPr>
            <p:ph type="ftr" sz="quarter" idx="11"/>
          </p:nvPr>
        </p:nvSpPr>
        <p:spPr>
          <a:xfrm flipH="1">
            <a:off x="4693598" y="5951811"/>
            <a:ext cx="6917210" cy="365125"/>
          </a:xfrm>
        </p:spPr>
        <p:txBody>
          <a:bodyPr rtlCol="1"/>
          <a:lstStyle>
            <a:lvl1pPr algn="r" rtl="1">
              <a:defRPr>
                <a:latin typeface="Tahoma" panose="020B0604030504040204" pitchFamily="34" charset="0"/>
                <a:ea typeface="Tahoma" panose="020B0604030504040204" pitchFamily="34" charset="0"/>
                <a:cs typeface="Tahoma" panose="020B0604030504040204" pitchFamily="34" charset="0"/>
              </a:defRPr>
            </a:lvl1pPr>
          </a:lstStyle>
          <a:p>
            <a:endParaRPr lang="he-IL" noProof="0"/>
          </a:p>
        </p:txBody>
      </p:sp>
      <p:sp>
        <p:nvSpPr>
          <p:cNvPr id="7" name="מציין מיקום של מספר שקופית 6"/>
          <p:cNvSpPr>
            <a:spLocks noGrp="1"/>
          </p:cNvSpPr>
          <p:nvPr>
            <p:ph type="sldNum" sz="quarter" idx="12"/>
          </p:nvPr>
        </p:nvSpPr>
        <p:spPr>
          <a:xfrm flipH="1">
            <a:off x="581190" y="5956137"/>
            <a:ext cx="1052510" cy="365125"/>
          </a:xfrm>
        </p:spPr>
        <p:txBody>
          <a:bodyPr rtlCol="1"/>
          <a:lstStyle>
            <a:lvl1pPr algn="l" rtl="1">
              <a:defRPr>
                <a:latin typeface="Tahoma" panose="020B0604030504040204" pitchFamily="34" charset="0"/>
                <a:ea typeface="Tahoma" panose="020B0604030504040204" pitchFamily="34" charset="0"/>
                <a:cs typeface="Tahoma" panose="020B0604030504040204" pitchFamily="34" charset="0"/>
              </a:defRPr>
            </a:lvl1pPr>
          </a:lstStyle>
          <a:p>
            <a:fld id="{D57F1E4F-1CFF-5643-939E-217C01CDF565}" type="slidenum">
              <a:rPr lang="he-IL" smtClean="0"/>
              <a:pPr/>
              <a:t>‹#›</a:t>
            </a:fld>
            <a:endParaRPr lang="he-IL" dirty="0"/>
          </a:p>
        </p:txBody>
      </p:sp>
    </p:spTree>
    <p:extLst>
      <p:ext uri="{BB962C8B-B14F-4D97-AF65-F5344CB8AC3E}">
        <p14:creationId xmlns:p14="http://schemas.microsoft.com/office/powerpoint/2010/main" val="368716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11" name="מלבן 10"/>
          <p:cNvSpPr>
            <a:spLocks noChangeAspect="1"/>
          </p:cNvSpPr>
          <p:nvPr/>
        </p:nvSpPr>
        <p:spPr>
          <a:xfrm flipH="1">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1"/>
          <a:lstStyle/>
          <a:p>
            <a:pPr algn="r" rtl="1"/>
            <a:endParaRPr lang="he-IL" noProof="0">
              <a:latin typeface="Tahoma" panose="020B0604030504040204" pitchFamily="34" charset="0"/>
              <a:ea typeface="Tahoma" panose="020B0604030504040204" pitchFamily="34" charset="0"/>
              <a:cs typeface="Tahoma" panose="020B0604030504040204" pitchFamily="34" charset="0"/>
            </a:endParaRPr>
          </a:p>
        </p:txBody>
      </p:sp>
      <p:sp>
        <p:nvSpPr>
          <p:cNvPr id="12" name="כותרת 1"/>
          <p:cNvSpPr>
            <a:spLocks noGrp="1"/>
          </p:cNvSpPr>
          <p:nvPr>
            <p:ph type="title"/>
          </p:nvPr>
        </p:nvSpPr>
        <p:spPr>
          <a:xfrm flipH="1">
            <a:off x="581191" y="729658"/>
            <a:ext cx="11029616" cy="988332"/>
          </a:xfrm>
        </p:spPr>
        <p:txBody>
          <a:bodyPr rtlCol="1"/>
          <a:lstStyle>
            <a:lvl1pPr algn="r" rtl="1">
              <a:defRPr>
                <a:latin typeface="Tahoma" panose="020B0604030504040204" pitchFamily="34" charset="0"/>
                <a:ea typeface="Tahoma" panose="020B0604030504040204" pitchFamily="34" charset="0"/>
                <a:cs typeface="Tahoma" panose="020B0604030504040204" pitchFamily="34" charset="0"/>
              </a:defRPr>
            </a:lvl1pPr>
          </a:lstStyle>
          <a:p>
            <a:pPr rtl="1"/>
            <a:r>
              <a:rPr lang="he-IL" noProof="0"/>
              <a:t>לחץ כדי לערוך סגנון כותרת של תבנית בסיס</a:t>
            </a:r>
          </a:p>
        </p:txBody>
      </p:sp>
      <p:sp>
        <p:nvSpPr>
          <p:cNvPr id="3" name="מציין מיקום טקסט 2"/>
          <p:cNvSpPr>
            <a:spLocks noGrp="1"/>
          </p:cNvSpPr>
          <p:nvPr>
            <p:ph type="body" idx="1" hasCustomPrompt="1"/>
          </p:nvPr>
        </p:nvSpPr>
        <p:spPr>
          <a:xfrm flipH="1">
            <a:off x="6217706" y="2250892"/>
            <a:ext cx="5087075" cy="536005"/>
          </a:xfrm>
        </p:spPr>
        <p:txBody>
          <a:bodyPr rtlCol="1" anchor="b">
            <a:noAutofit/>
          </a:bodyPr>
          <a:lstStyle>
            <a:lvl1pPr marL="0" indent="0" algn="r" rtl="1">
              <a:buNone/>
              <a:defRPr sz="2200" b="0">
                <a:solidFill>
                  <a:schemeClr val="accent2"/>
                </a:solidFill>
                <a:latin typeface="Tahoma" panose="020B0604030504040204" pitchFamily="34" charset="0"/>
                <a:ea typeface="Tahoma" panose="020B0604030504040204" pitchFamily="34" charset="0"/>
                <a:cs typeface="Tahoma" panose="020B0604030504040204" pitchFamily="34" charset="0"/>
              </a:defRPr>
            </a:lvl1pPr>
            <a:lvl2pPr marL="457200" indent="0" algn="r" rtl="1">
              <a:buNone/>
              <a:defRPr sz="2000" b="1"/>
            </a:lvl2pPr>
            <a:lvl3pPr marL="914400" indent="0" algn="r" rtl="1">
              <a:buNone/>
              <a:defRPr sz="1800" b="1"/>
            </a:lvl3pPr>
            <a:lvl4pPr marL="1371600" indent="0" algn="r" rtl="1">
              <a:buNone/>
              <a:defRPr sz="1600" b="1"/>
            </a:lvl4pPr>
            <a:lvl5pPr marL="1828800" indent="0" algn="r" rtl="1">
              <a:buNone/>
              <a:defRPr sz="1600" b="1"/>
            </a:lvl5pPr>
            <a:lvl6pPr marL="2286000" indent="0" algn="r" rtl="1">
              <a:buNone/>
              <a:defRPr sz="1600" b="1"/>
            </a:lvl6pPr>
            <a:lvl7pPr marL="2743200" indent="0" algn="r" rtl="1">
              <a:buNone/>
              <a:defRPr sz="1600" b="1"/>
            </a:lvl7pPr>
            <a:lvl8pPr marL="3200400" indent="0" algn="r" rtl="1">
              <a:buNone/>
              <a:defRPr sz="1600" b="1"/>
            </a:lvl8pPr>
            <a:lvl9pPr marL="3657600" indent="0" algn="r" rtl="1">
              <a:buNone/>
              <a:defRPr sz="1600" b="1"/>
            </a:lvl9pPr>
          </a:lstStyle>
          <a:p>
            <a:pPr lvl="0" rtl="1"/>
            <a:r>
              <a:rPr lang="he-IL" noProof="0"/>
              <a:t>ערוך סגנונות טקסט של תבנית בסיס</a:t>
            </a:r>
          </a:p>
        </p:txBody>
      </p:sp>
      <p:sp>
        <p:nvSpPr>
          <p:cNvPr id="4" name="מציין מיקום תוכן 3"/>
          <p:cNvSpPr>
            <a:spLocks noGrp="1"/>
          </p:cNvSpPr>
          <p:nvPr>
            <p:ph sz="half" idx="2" hasCustomPrompt="1"/>
          </p:nvPr>
        </p:nvSpPr>
        <p:spPr>
          <a:xfrm flipH="1">
            <a:off x="6217706" y="2926052"/>
            <a:ext cx="5393100" cy="2934999"/>
          </a:xfrm>
        </p:spPr>
        <p:txBody>
          <a:bodyPr rtlCol="1" anchor="t">
            <a:normAutofit/>
          </a:bodyPr>
          <a:lstStyle>
            <a:lvl1pPr algn="r" rtl="1">
              <a:defRPr>
                <a:latin typeface="Tahoma" panose="020B0604030504040204" pitchFamily="34" charset="0"/>
                <a:ea typeface="Tahoma" panose="020B0604030504040204" pitchFamily="34" charset="0"/>
                <a:cs typeface="Tahoma" panose="020B0604030504040204" pitchFamily="34" charset="0"/>
              </a:defRPr>
            </a:lvl1pPr>
            <a:lvl2pPr algn="r" rtl="1">
              <a:defRPr>
                <a:latin typeface="Tahoma" panose="020B0604030504040204" pitchFamily="34" charset="0"/>
                <a:ea typeface="Tahoma" panose="020B0604030504040204" pitchFamily="34" charset="0"/>
                <a:cs typeface="Tahoma" panose="020B0604030504040204" pitchFamily="34" charset="0"/>
              </a:defRPr>
            </a:lvl2pPr>
            <a:lvl3pPr algn="r" rtl="1">
              <a:defRPr>
                <a:latin typeface="Tahoma" panose="020B0604030504040204" pitchFamily="34" charset="0"/>
                <a:ea typeface="Tahoma" panose="020B0604030504040204" pitchFamily="34" charset="0"/>
                <a:cs typeface="Tahoma" panose="020B0604030504040204" pitchFamily="34" charset="0"/>
              </a:defRPr>
            </a:lvl3pPr>
            <a:lvl4pPr algn="r" rtl="1">
              <a:defRPr>
                <a:latin typeface="Tahoma" panose="020B0604030504040204" pitchFamily="34" charset="0"/>
                <a:ea typeface="Tahoma" panose="020B0604030504040204" pitchFamily="34" charset="0"/>
                <a:cs typeface="Tahoma" panose="020B0604030504040204" pitchFamily="34" charset="0"/>
              </a:defRPr>
            </a:lvl4pPr>
            <a:lvl5pPr algn="r" rtl="1">
              <a:defRPr>
                <a:latin typeface="Tahoma" panose="020B0604030504040204" pitchFamily="34" charset="0"/>
                <a:ea typeface="Tahoma" panose="020B0604030504040204" pitchFamily="34" charset="0"/>
                <a:cs typeface="Tahoma" panose="020B0604030504040204" pitchFamily="34" charset="0"/>
              </a:defRPr>
            </a:lvl5pPr>
          </a:lstStyle>
          <a:p>
            <a:pPr lvl="0" rtl="1"/>
            <a:r>
              <a:rPr lang="he-IL" noProof="0"/>
              <a:t>ערוך סגנונות טקסט של תבנית בסיס</a:t>
            </a:r>
          </a:p>
          <a:p>
            <a:pPr lvl="1" rtl="1"/>
            <a:r>
              <a:rPr lang="he-IL" noProof="0"/>
              <a:t>רמה שניה</a:t>
            </a:r>
          </a:p>
          <a:p>
            <a:pPr lvl="2" rtl="1"/>
            <a:r>
              <a:rPr lang="he-IL" noProof="0"/>
              <a:t>רמה שלישית</a:t>
            </a:r>
          </a:p>
          <a:p>
            <a:pPr lvl="3" rtl="1"/>
            <a:r>
              <a:rPr lang="he-IL" noProof="0"/>
              <a:t>רמה רביעית</a:t>
            </a:r>
          </a:p>
          <a:p>
            <a:pPr lvl="4" rtl="1"/>
            <a:r>
              <a:rPr lang="he-IL" noProof="0"/>
              <a:t>רמה חמישית</a:t>
            </a:r>
          </a:p>
        </p:txBody>
      </p:sp>
      <p:sp>
        <p:nvSpPr>
          <p:cNvPr id="5" name="מציין מיקום טקסט 4"/>
          <p:cNvSpPr>
            <a:spLocks noGrp="1"/>
          </p:cNvSpPr>
          <p:nvPr>
            <p:ph type="body" sz="quarter" idx="3" hasCustomPrompt="1"/>
          </p:nvPr>
        </p:nvSpPr>
        <p:spPr>
          <a:xfrm flipH="1">
            <a:off x="581192" y="2250892"/>
            <a:ext cx="5087073" cy="553373"/>
          </a:xfrm>
        </p:spPr>
        <p:txBody>
          <a:bodyPr rtlCol="1" anchor="b">
            <a:noAutofit/>
          </a:bodyPr>
          <a:lstStyle>
            <a:lvl1pPr marL="0" indent="0" algn="r" rtl="1">
              <a:buNone/>
              <a:defRPr sz="2200" b="0">
                <a:solidFill>
                  <a:schemeClr val="accent2"/>
                </a:solidFill>
                <a:latin typeface="Tahoma" panose="020B0604030504040204" pitchFamily="34" charset="0"/>
                <a:ea typeface="Tahoma" panose="020B0604030504040204" pitchFamily="34" charset="0"/>
                <a:cs typeface="Tahoma" panose="020B0604030504040204" pitchFamily="34" charset="0"/>
              </a:defRPr>
            </a:lvl1pPr>
            <a:lvl2pPr marL="457200" indent="0" algn="r" rtl="1">
              <a:buNone/>
              <a:defRPr sz="2000" b="1"/>
            </a:lvl2pPr>
            <a:lvl3pPr marL="914400" indent="0" algn="r" rtl="1">
              <a:buNone/>
              <a:defRPr sz="1800" b="1"/>
            </a:lvl3pPr>
            <a:lvl4pPr marL="1371600" indent="0" algn="r" rtl="1">
              <a:buNone/>
              <a:defRPr sz="1600" b="1"/>
            </a:lvl4pPr>
            <a:lvl5pPr marL="1828800" indent="0" algn="r" rtl="1">
              <a:buNone/>
              <a:defRPr sz="1600" b="1"/>
            </a:lvl5pPr>
            <a:lvl6pPr marL="2286000" indent="0" algn="r" rtl="1">
              <a:buNone/>
              <a:defRPr sz="1600" b="1"/>
            </a:lvl6pPr>
            <a:lvl7pPr marL="2743200" indent="0" algn="r" rtl="1">
              <a:buNone/>
              <a:defRPr sz="1600" b="1"/>
            </a:lvl7pPr>
            <a:lvl8pPr marL="3200400" indent="0" algn="r" rtl="1">
              <a:buNone/>
              <a:defRPr sz="1600" b="1"/>
            </a:lvl8pPr>
            <a:lvl9pPr marL="3657600" indent="0" algn="r" rtl="1">
              <a:buNone/>
              <a:defRPr sz="1600" b="1"/>
            </a:lvl9pPr>
          </a:lstStyle>
          <a:p>
            <a:pPr lvl="0" rtl="1"/>
            <a:r>
              <a:rPr lang="he-IL" noProof="0"/>
              <a:t>ערוך סגנונות טקסט של תבנית בסיס</a:t>
            </a:r>
          </a:p>
        </p:txBody>
      </p:sp>
      <p:sp>
        <p:nvSpPr>
          <p:cNvPr id="6" name="מציין מיקום תוכן 5"/>
          <p:cNvSpPr>
            <a:spLocks noGrp="1"/>
          </p:cNvSpPr>
          <p:nvPr>
            <p:ph sz="quarter" idx="4" hasCustomPrompt="1"/>
          </p:nvPr>
        </p:nvSpPr>
        <p:spPr>
          <a:xfrm flipH="1">
            <a:off x="581191" y="2926052"/>
            <a:ext cx="5393100" cy="2934999"/>
          </a:xfrm>
        </p:spPr>
        <p:txBody>
          <a:bodyPr rtlCol="1" anchor="t">
            <a:normAutofit/>
          </a:bodyPr>
          <a:lstStyle>
            <a:lvl1pPr algn="r" rtl="1">
              <a:defRPr>
                <a:latin typeface="Tahoma" panose="020B0604030504040204" pitchFamily="34" charset="0"/>
                <a:ea typeface="Tahoma" panose="020B0604030504040204" pitchFamily="34" charset="0"/>
                <a:cs typeface="Tahoma" panose="020B0604030504040204" pitchFamily="34" charset="0"/>
              </a:defRPr>
            </a:lvl1pPr>
            <a:lvl2pPr algn="r" rtl="1">
              <a:defRPr>
                <a:latin typeface="Tahoma" panose="020B0604030504040204" pitchFamily="34" charset="0"/>
                <a:ea typeface="Tahoma" panose="020B0604030504040204" pitchFamily="34" charset="0"/>
                <a:cs typeface="Tahoma" panose="020B0604030504040204" pitchFamily="34" charset="0"/>
              </a:defRPr>
            </a:lvl2pPr>
            <a:lvl3pPr algn="r" rtl="1">
              <a:defRPr>
                <a:latin typeface="Tahoma" panose="020B0604030504040204" pitchFamily="34" charset="0"/>
                <a:ea typeface="Tahoma" panose="020B0604030504040204" pitchFamily="34" charset="0"/>
                <a:cs typeface="Tahoma" panose="020B0604030504040204" pitchFamily="34" charset="0"/>
              </a:defRPr>
            </a:lvl3pPr>
            <a:lvl4pPr algn="r" rtl="1">
              <a:defRPr>
                <a:latin typeface="Tahoma" panose="020B0604030504040204" pitchFamily="34" charset="0"/>
                <a:ea typeface="Tahoma" panose="020B0604030504040204" pitchFamily="34" charset="0"/>
                <a:cs typeface="Tahoma" panose="020B0604030504040204" pitchFamily="34" charset="0"/>
              </a:defRPr>
            </a:lvl4pPr>
            <a:lvl5pPr algn="r" rtl="1">
              <a:defRPr>
                <a:latin typeface="Tahoma" panose="020B0604030504040204" pitchFamily="34" charset="0"/>
                <a:ea typeface="Tahoma" panose="020B0604030504040204" pitchFamily="34" charset="0"/>
                <a:cs typeface="Tahoma" panose="020B0604030504040204" pitchFamily="34" charset="0"/>
              </a:defRPr>
            </a:lvl5pPr>
          </a:lstStyle>
          <a:p>
            <a:pPr lvl="0" rtl="1"/>
            <a:r>
              <a:rPr lang="he-IL" noProof="0"/>
              <a:t>ערוך סגנונות טקסט של תבנית בסיס</a:t>
            </a:r>
          </a:p>
          <a:p>
            <a:pPr lvl="1" rtl="1"/>
            <a:r>
              <a:rPr lang="he-IL" noProof="0"/>
              <a:t>רמה שניה</a:t>
            </a:r>
          </a:p>
          <a:p>
            <a:pPr lvl="2" rtl="1"/>
            <a:r>
              <a:rPr lang="he-IL" noProof="0"/>
              <a:t>רמה שלישית</a:t>
            </a:r>
          </a:p>
          <a:p>
            <a:pPr lvl="3" rtl="1"/>
            <a:r>
              <a:rPr lang="he-IL" noProof="0"/>
              <a:t>רמה רביעית</a:t>
            </a:r>
          </a:p>
          <a:p>
            <a:pPr lvl="4" rtl="1"/>
            <a:r>
              <a:rPr lang="he-IL" noProof="0"/>
              <a:t>רמה חמישית</a:t>
            </a:r>
          </a:p>
        </p:txBody>
      </p:sp>
      <p:sp>
        <p:nvSpPr>
          <p:cNvPr id="7" name="מציין מיקום של תאריך 6"/>
          <p:cNvSpPr>
            <a:spLocks noGrp="1"/>
          </p:cNvSpPr>
          <p:nvPr>
            <p:ph type="dt" sz="half" idx="10"/>
          </p:nvPr>
        </p:nvSpPr>
        <p:spPr>
          <a:xfrm flipH="1">
            <a:off x="1741250" y="5956137"/>
            <a:ext cx="2844799" cy="365125"/>
          </a:xfrm>
        </p:spPr>
        <p:txBody>
          <a:bodyPr rtlCol="1"/>
          <a:lstStyle>
            <a:lvl1pPr algn="l" rtl="1">
              <a:defRPr>
                <a:latin typeface="Tahoma" panose="020B0604030504040204" pitchFamily="34" charset="0"/>
                <a:ea typeface="Tahoma" panose="020B0604030504040204" pitchFamily="34" charset="0"/>
                <a:cs typeface="Tahoma" panose="020B0604030504040204" pitchFamily="34" charset="0"/>
              </a:defRPr>
            </a:lvl1pPr>
          </a:lstStyle>
          <a:p>
            <a:fld id="{B78E2043-FBCE-4D36-A1C1-6FF4BC5FE911}" type="datetime1">
              <a:rPr lang="he-IL" smtClean="0"/>
              <a:t>כ"ט/טבת/תשפ"ב</a:t>
            </a:fld>
            <a:endParaRPr lang="he-IL" dirty="0"/>
          </a:p>
        </p:txBody>
      </p:sp>
      <p:sp>
        <p:nvSpPr>
          <p:cNvPr id="8" name="מציין מיקום של כותרת תחתונה 7"/>
          <p:cNvSpPr>
            <a:spLocks noGrp="1"/>
          </p:cNvSpPr>
          <p:nvPr>
            <p:ph type="ftr" sz="quarter" idx="11"/>
          </p:nvPr>
        </p:nvSpPr>
        <p:spPr>
          <a:xfrm flipH="1">
            <a:off x="4693598" y="5951811"/>
            <a:ext cx="6917210" cy="365125"/>
          </a:xfrm>
        </p:spPr>
        <p:txBody>
          <a:bodyPr rtlCol="1"/>
          <a:lstStyle>
            <a:lvl1pPr algn="r" rtl="1">
              <a:defRPr>
                <a:latin typeface="Tahoma" panose="020B0604030504040204" pitchFamily="34" charset="0"/>
                <a:ea typeface="Tahoma" panose="020B0604030504040204" pitchFamily="34" charset="0"/>
                <a:cs typeface="Tahoma" panose="020B0604030504040204" pitchFamily="34" charset="0"/>
              </a:defRPr>
            </a:lvl1pPr>
          </a:lstStyle>
          <a:p>
            <a:endParaRPr lang="he-IL" noProof="0"/>
          </a:p>
        </p:txBody>
      </p:sp>
      <p:sp>
        <p:nvSpPr>
          <p:cNvPr id="9" name="מציין מיקום של מספר שקופית 8"/>
          <p:cNvSpPr>
            <a:spLocks noGrp="1"/>
          </p:cNvSpPr>
          <p:nvPr>
            <p:ph type="sldNum" sz="quarter" idx="12"/>
          </p:nvPr>
        </p:nvSpPr>
        <p:spPr>
          <a:xfrm flipH="1">
            <a:off x="581190" y="5956137"/>
            <a:ext cx="1052510" cy="365125"/>
          </a:xfrm>
        </p:spPr>
        <p:txBody>
          <a:bodyPr rtlCol="1"/>
          <a:lstStyle>
            <a:lvl1pPr algn="r" rtl="1">
              <a:defRPr>
                <a:latin typeface="Tahoma" panose="020B0604030504040204" pitchFamily="34" charset="0"/>
                <a:ea typeface="Tahoma" panose="020B0604030504040204" pitchFamily="34" charset="0"/>
                <a:cs typeface="Tahoma" panose="020B0604030504040204" pitchFamily="34" charset="0"/>
              </a:defRPr>
            </a:lvl1pPr>
          </a:lstStyle>
          <a:p>
            <a:pPr algn="l"/>
            <a:fld id="{D57F1E4F-1CFF-5643-939E-217C01CDF565}" type="slidenum">
              <a:rPr lang="he-IL" smtClean="0"/>
              <a:pPr algn="l"/>
              <a:t>‹#›</a:t>
            </a:fld>
            <a:endParaRPr lang="he-IL" dirty="0"/>
          </a:p>
        </p:txBody>
      </p:sp>
    </p:spTree>
    <p:extLst>
      <p:ext uri="{BB962C8B-B14F-4D97-AF65-F5344CB8AC3E}">
        <p14:creationId xmlns:p14="http://schemas.microsoft.com/office/powerpoint/2010/main" val="1428574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3" name="מציין מיקום של תאריך 2"/>
          <p:cNvSpPr>
            <a:spLocks noGrp="1"/>
          </p:cNvSpPr>
          <p:nvPr>
            <p:ph type="dt" sz="half" idx="10"/>
          </p:nvPr>
        </p:nvSpPr>
        <p:spPr>
          <a:xfrm flipH="1">
            <a:off x="1741250" y="5956137"/>
            <a:ext cx="2844799" cy="365125"/>
          </a:xfrm>
        </p:spPr>
        <p:txBody>
          <a:bodyPr rtlCol="1"/>
          <a:lstStyle>
            <a:lvl1pPr algn="l" rtl="1">
              <a:defRPr>
                <a:latin typeface="Tahoma" panose="020B0604030504040204" pitchFamily="34" charset="0"/>
                <a:ea typeface="Tahoma" panose="020B0604030504040204" pitchFamily="34" charset="0"/>
                <a:cs typeface="Tahoma" panose="020B0604030504040204" pitchFamily="34" charset="0"/>
              </a:defRPr>
            </a:lvl1pPr>
          </a:lstStyle>
          <a:p>
            <a:fld id="{8874E971-873B-4E63-B3AF-FDFF13719C17}" type="datetime1">
              <a:rPr lang="he-IL" smtClean="0"/>
              <a:t>כ"ט/טבת/תשפ"ב</a:t>
            </a:fld>
            <a:endParaRPr lang="he-IL" dirty="0"/>
          </a:p>
        </p:txBody>
      </p:sp>
      <p:sp>
        <p:nvSpPr>
          <p:cNvPr id="4" name="מציין מיקום של כותרת תחתונה 3"/>
          <p:cNvSpPr>
            <a:spLocks noGrp="1"/>
          </p:cNvSpPr>
          <p:nvPr>
            <p:ph type="ftr" sz="quarter" idx="11"/>
          </p:nvPr>
        </p:nvSpPr>
        <p:spPr>
          <a:xfrm flipH="1">
            <a:off x="4693598" y="5951811"/>
            <a:ext cx="6917210" cy="365125"/>
          </a:xfrm>
        </p:spPr>
        <p:txBody>
          <a:bodyPr rtlCol="1"/>
          <a:lstStyle>
            <a:lvl1pPr algn="r" rtl="1">
              <a:defRPr>
                <a:latin typeface="Tahoma" panose="020B0604030504040204" pitchFamily="34" charset="0"/>
                <a:ea typeface="Tahoma" panose="020B0604030504040204" pitchFamily="34" charset="0"/>
                <a:cs typeface="Tahoma" panose="020B0604030504040204" pitchFamily="34" charset="0"/>
              </a:defRPr>
            </a:lvl1pPr>
          </a:lstStyle>
          <a:p>
            <a:endParaRPr lang="he-IL" noProof="0"/>
          </a:p>
        </p:txBody>
      </p:sp>
      <p:sp>
        <p:nvSpPr>
          <p:cNvPr id="5" name="מציין מיקום של מספר שקופית 4"/>
          <p:cNvSpPr>
            <a:spLocks noGrp="1"/>
          </p:cNvSpPr>
          <p:nvPr>
            <p:ph type="sldNum" sz="quarter" idx="12"/>
          </p:nvPr>
        </p:nvSpPr>
        <p:spPr>
          <a:xfrm flipH="1">
            <a:off x="581190" y="5956137"/>
            <a:ext cx="1052510" cy="365125"/>
          </a:xfrm>
        </p:spPr>
        <p:txBody>
          <a:bodyPr rtlCol="1"/>
          <a:lstStyle>
            <a:lvl1pPr algn="r" rtl="1">
              <a:defRPr>
                <a:latin typeface="Tahoma" panose="020B0604030504040204" pitchFamily="34" charset="0"/>
                <a:ea typeface="Tahoma" panose="020B0604030504040204" pitchFamily="34" charset="0"/>
                <a:cs typeface="Tahoma" panose="020B0604030504040204" pitchFamily="34" charset="0"/>
              </a:defRPr>
            </a:lvl1pPr>
          </a:lstStyle>
          <a:p>
            <a:pPr algn="l"/>
            <a:fld id="{D57F1E4F-1CFF-5643-939E-217C01CDF565}" type="slidenum">
              <a:rPr lang="he-IL" smtClean="0"/>
              <a:pPr algn="l"/>
              <a:t>‹#›</a:t>
            </a:fld>
            <a:endParaRPr lang="he-IL" dirty="0"/>
          </a:p>
        </p:txBody>
      </p:sp>
      <p:sp>
        <p:nvSpPr>
          <p:cNvPr id="7" name="מלבן 6"/>
          <p:cNvSpPr>
            <a:spLocks noChangeAspect="1"/>
          </p:cNvSpPr>
          <p:nvPr/>
        </p:nvSpPr>
        <p:spPr>
          <a:xfrm flipH="1">
            <a:off x="451281"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1"/>
          <a:lstStyle/>
          <a:p>
            <a:pPr algn="r" rtl="1"/>
            <a:endParaRPr lang="he-IL" noProof="0">
              <a:latin typeface="Tahoma" panose="020B0604030504040204" pitchFamily="34" charset="0"/>
              <a:ea typeface="Tahoma" panose="020B0604030504040204" pitchFamily="34" charset="0"/>
              <a:cs typeface="Tahoma" panose="020B0604030504040204" pitchFamily="34" charset="0"/>
            </a:endParaRPr>
          </a:p>
        </p:txBody>
      </p:sp>
      <p:sp>
        <p:nvSpPr>
          <p:cNvPr id="8" name="כותרת 1"/>
          <p:cNvSpPr>
            <a:spLocks noGrp="1"/>
          </p:cNvSpPr>
          <p:nvPr>
            <p:ph type="title"/>
          </p:nvPr>
        </p:nvSpPr>
        <p:spPr>
          <a:xfrm flipH="1">
            <a:off x="586490" y="729658"/>
            <a:ext cx="11029616" cy="988332"/>
          </a:xfrm>
        </p:spPr>
        <p:txBody>
          <a:bodyPr rtlCol="1"/>
          <a:lstStyle>
            <a:lvl1pPr algn="r" rtl="1">
              <a:defRPr>
                <a:latin typeface="Tahoma" panose="020B0604030504040204" pitchFamily="34" charset="0"/>
                <a:ea typeface="Tahoma" panose="020B0604030504040204" pitchFamily="34" charset="0"/>
                <a:cs typeface="Tahoma" panose="020B0604030504040204" pitchFamily="34" charset="0"/>
              </a:defRPr>
            </a:lvl1pPr>
          </a:lstStyle>
          <a:p>
            <a:pPr rtl="1"/>
            <a:r>
              <a:rPr lang="he-IL" noProof="0"/>
              <a:t>לחץ כדי לערוך סגנון כותרת של תבנית בסיס</a:t>
            </a:r>
          </a:p>
        </p:txBody>
      </p:sp>
    </p:spTree>
    <p:extLst>
      <p:ext uri="{BB962C8B-B14F-4D97-AF65-F5344CB8AC3E}">
        <p14:creationId xmlns:p14="http://schemas.microsoft.com/office/powerpoint/2010/main" val="1164318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מציין מיקום של תאריך 1"/>
          <p:cNvSpPr>
            <a:spLocks noGrp="1"/>
          </p:cNvSpPr>
          <p:nvPr>
            <p:ph type="dt" sz="half" idx="10"/>
          </p:nvPr>
        </p:nvSpPr>
        <p:spPr>
          <a:xfrm flipH="1">
            <a:off x="1741250" y="5956137"/>
            <a:ext cx="2844799" cy="365125"/>
          </a:xfrm>
        </p:spPr>
        <p:txBody>
          <a:bodyPr rtlCol="1"/>
          <a:lstStyle>
            <a:lvl1pPr algn="l" rtl="1">
              <a:defRPr>
                <a:latin typeface="Tahoma" panose="020B0604030504040204" pitchFamily="34" charset="0"/>
                <a:ea typeface="Tahoma" panose="020B0604030504040204" pitchFamily="34" charset="0"/>
                <a:cs typeface="Tahoma" panose="020B0604030504040204" pitchFamily="34" charset="0"/>
              </a:defRPr>
            </a:lvl1pPr>
          </a:lstStyle>
          <a:p>
            <a:fld id="{97A8D92E-8030-4018-AB52-68E929BFB893}" type="datetime1">
              <a:rPr lang="he-IL" smtClean="0"/>
              <a:t>כ"ט/טבת/תשפ"ב</a:t>
            </a:fld>
            <a:endParaRPr lang="he-IL" dirty="0"/>
          </a:p>
        </p:txBody>
      </p:sp>
      <p:sp>
        <p:nvSpPr>
          <p:cNvPr id="3" name="מציין מיקום של כותרת תחתונה 2"/>
          <p:cNvSpPr>
            <a:spLocks noGrp="1"/>
          </p:cNvSpPr>
          <p:nvPr>
            <p:ph type="ftr" sz="quarter" idx="11"/>
          </p:nvPr>
        </p:nvSpPr>
        <p:spPr>
          <a:xfrm flipH="1">
            <a:off x="4693598" y="5951811"/>
            <a:ext cx="6917210" cy="365125"/>
          </a:xfrm>
        </p:spPr>
        <p:txBody>
          <a:bodyPr rtlCol="1"/>
          <a:lstStyle>
            <a:lvl1pPr algn="r" rtl="1">
              <a:defRPr>
                <a:latin typeface="Tahoma" panose="020B0604030504040204" pitchFamily="34" charset="0"/>
                <a:ea typeface="Tahoma" panose="020B0604030504040204" pitchFamily="34" charset="0"/>
                <a:cs typeface="Tahoma" panose="020B0604030504040204" pitchFamily="34" charset="0"/>
              </a:defRPr>
            </a:lvl1pPr>
          </a:lstStyle>
          <a:p>
            <a:endParaRPr lang="he-IL" noProof="0"/>
          </a:p>
        </p:txBody>
      </p:sp>
      <p:sp>
        <p:nvSpPr>
          <p:cNvPr id="4" name="מציין מיקום של מספר שקופית 3"/>
          <p:cNvSpPr>
            <a:spLocks noGrp="1"/>
          </p:cNvSpPr>
          <p:nvPr>
            <p:ph type="sldNum" sz="quarter" idx="12"/>
          </p:nvPr>
        </p:nvSpPr>
        <p:spPr>
          <a:xfrm flipH="1">
            <a:off x="581190" y="5956137"/>
            <a:ext cx="1052510" cy="365125"/>
          </a:xfrm>
        </p:spPr>
        <p:txBody>
          <a:bodyPr rtlCol="1"/>
          <a:lstStyle>
            <a:lvl1pPr algn="r" rtl="1">
              <a:defRPr>
                <a:latin typeface="Tahoma" panose="020B0604030504040204" pitchFamily="34" charset="0"/>
                <a:ea typeface="Tahoma" panose="020B0604030504040204" pitchFamily="34" charset="0"/>
                <a:cs typeface="Tahoma" panose="020B0604030504040204" pitchFamily="34" charset="0"/>
              </a:defRPr>
            </a:lvl1pPr>
          </a:lstStyle>
          <a:p>
            <a:pPr algn="l"/>
            <a:fld id="{D57F1E4F-1CFF-5643-939E-217C01CDF565}" type="slidenum">
              <a:rPr lang="he-IL" smtClean="0"/>
              <a:pPr algn="l"/>
              <a:t>‹#›</a:t>
            </a:fld>
            <a:endParaRPr lang="he-IL" dirty="0"/>
          </a:p>
        </p:txBody>
      </p:sp>
    </p:spTree>
    <p:extLst>
      <p:ext uri="{BB962C8B-B14F-4D97-AF65-F5344CB8AC3E}">
        <p14:creationId xmlns:p14="http://schemas.microsoft.com/office/powerpoint/2010/main" val="341269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9" name="מלבן 8"/>
          <p:cNvSpPr>
            <a:spLocks noChangeAspect="1"/>
          </p:cNvSpPr>
          <p:nvPr/>
        </p:nvSpPr>
        <p:spPr>
          <a:xfrm flipH="1">
            <a:off x="445983"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1"/>
          <a:lstStyle/>
          <a:p>
            <a:pPr algn="r" rtl="1"/>
            <a:endParaRPr lang="he-IL" noProof="0">
              <a:latin typeface="Tahoma" panose="020B0604030504040204" pitchFamily="34" charset="0"/>
              <a:ea typeface="Tahoma" panose="020B0604030504040204" pitchFamily="34" charset="0"/>
              <a:cs typeface="Tahoma" panose="020B0604030504040204" pitchFamily="34" charset="0"/>
            </a:endParaRPr>
          </a:p>
        </p:txBody>
      </p:sp>
      <p:sp>
        <p:nvSpPr>
          <p:cNvPr id="2" name="כותרת 1"/>
          <p:cNvSpPr>
            <a:spLocks noGrp="1"/>
          </p:cNvSpPr>
          <p:nvPr>
            <p:ph type="title"/>
          </p:nvPr>
        </p:nvSpPr>
        <p:spPr>
          <a:xfrm flipH="1">
            <a:off x="6701363" y="5262296"/>
            <a:ext cx="4909445" cy="689514"/>
          </a:xfrm>
        </p:spPr>
        <p:txBody>
          <a:bodyPr rtlCol="1" anchor="ctr"/>
          <a:lstStyle>
            <a:lvl1pPr algn="r" rtl="1">
              <a:defRPr sz="2000" b="0">
                <a:solidFill>
                  <a:schemeClr val="accent1">
                    <a:lumMod val="75000"/>
                    <a:lumOff val="25000"/>
                  </a:schemeClr>
                </a:solidFill>
                <a:latin typeface="Tahoma" panose="020B0604030504040204" pitchFamily="34" charset="0"/>
                <a:ea typeface="Tahoma" panose="020B0604030504040204" pitchFamily="34" charset="0"/>
                <a:cs typeface="Tahoma" panose="020B0604030504040204" pitchFamily="34" charset="0"/>
              </a:defRPr>
            </a:lvl1pPr>
          </a:lstStyle>
          <a:p>
            <a:pPr rtl="1"/>
            <a:r>
              <a:rPr lang="he-IL" noProof="0"/>
              <a:t>לחץ כדי לערוך סגנון כותרת של תבנית בסיס</a:t>
            </a:r>
          </a:p>
        </p:txBody>
      </p:sp>
      <p:sp>
        <p:nvSpPr>
          <p:cNvPr id="3" name="מציין מיקום תוכן 2"/>
          <p:cNvSpPr>
            <a:spLocks noGrp="1"/>
          </p:cNvSpPr>
          <p:nvPr>
            <p:ph idx="1" hasCustomPrompt="1"/>
          </p:nvPr>
        </p:nvSpPr>
        <p:spPr>
          <a:xfrm flipH="1">
            <a:off x="451344" y="601200"/>
            <a:ext cx="11292840" cy="4204800"/>
          </a:xfrm>
        </p:spPr>
        <p:txBody>
          <a:bodyPr rtlCol="1" anchor="ctr">
            <a:normAutofit/>
          </a:bodyPr>
          <a:lstStyle>
            <a:lvl1pPr algn="r" rtl="1">
              <a:defRPr sz="2000">
                <a:solidFill>
                  <a:schemeClr val="tx2"/>
                </a:solidFill>
                <a:latin typeface="Tahoma" panose="020B0604030504040204" pitchFamily="34" charset="0"/>
                <a:ea typeface="Tahoma" panose="020B0604030504040204" pitchFamily="34" charset="0"/>
                <a:cs typeface="Tahoma" panose="020B0604030504040204" pitchFamily="34" charset="0"/>
              </a:defRPr>
            </a:lvl1pPr>
            <a:lvl2pPr algn="r" rtl="1">
              <a:defRPr sz="1800">
                <a:solidFill>
                  <a:schemeClr val="tx2"/>
                </a:solidFill>
                <a:latin typeface="Tahoma" panose="020B0604030504040204" pitchFamily="34" charset="0"/>
                <a:ea typeface="Tahoma" panose="020B0604030504040204" pitchFamily="34" charset="0"/>
                <a:cs typeface="Tahoma" panose="020B0604030504040204" pitchFamily="34" charset="0"/>
              </a:defRPr>
            </a:lvl2pPr>
            <a:lvl3pPr algn="r" rtl="1">
              <a:defRPr sz="1600">
                <a:solidFill>
                  <a:schemeClr val="tx2"/>
                </a:solidFill>
                <a:latin typeface="Tahoma" panose="020B0604030504040204" pitchFamily="34" charset="0"/>
                <a:ea typeface="Tahoma" panose="020B0604030504040204" pitchFamily="34" charset="0"/>
                <a:cs typeface="Tahoma" panose="020B0604030504040204" pitchFamily="34" charset="0"/>
              </a:defRPr>
            </a:lvl3pPr>
            <a:lvl4pPr algn="r" rtl="1">
              <a:defRPr sz="1400">
                <a:solidFill>
                  <a:schemeClr val="tx2"/>
                </a:solidFill>
                <a:latin typeface="Tahoma" panose="020B0604030504040204" pitchFamily="34" charset="0"/>
                <a:ea typeface="Tahoma" panose="020B0604030504040204" pitchFamily="34" charset="0"/>
                <a:cs typeface="Tahoma" panose="020B0604030504040204" pitchFamily="34" charset="0"/>
              </a:defRPr>
            </a:lvl4pPr>
            <a:lvl5pPr algn="r" rtl="1">
              <a:defRPr sz="1400">
                <a:solidFill>
                  <a:schemeClr val="tx2"/>
                </a:solidFill>
                <a:latin typeface="Tahoma" panose="020B0604030504040204" pitchFamily="34" charset="0"/>
                <a:ea typeface="Tahoma" panose="020B0604030504040204" pitchFamily="34" charset="0"/>
                <a:cs typeface="Tahoma" panose="020B0604030504040204" pitchFamily="34" charset="0"/>
              </a:defRPr>
            </a:lvl5pPr>
            <a:lvl6pPr algn="r" rtl="1">
              <a:defRPr sz="1400">
                <a:solidFill>
                  <a:schemeClr val="tx2"/>
                </a:solidFill>
              </a:defRPr>
            </a:lvl6pPr>
            <a:lvl7pPr algn="r" rtl="1">
              <a:defRPr sz="1400">
                <a:solidFill>
                  <a:schemeClr val="tx2"/>
                </a:solidFill>
              </a:defRPr>
            </a:lvl7pPr>
            <a:lvl8pPr algn="r" rtl="1">
              <a:defRPr sz="1400">
                <a:solidFill>
                  <a:schemeClr val="tx2"/>
                </a:solidFill>
              </a:defRPr>
            </a:lvl8pPr>
            <a:lvl9pPr algn="r" rtl="1">
              <a:defRPr sz="1400">
                <a:solidFill>
                  <a:schemeClr val="tx2"/>
                </a:solidFill>
              </a:defRPr>
            </a:lvl9pPr>
          </a:lstStyle>
          <a:p>
            <a:pPr lvl="0" rtl="1"/>
            <a:r>
              <a:rPr lang="he-IL" noProof="0"/>
              <a:t>ערוך סגנונות טקסט של תבנית בסיס</a:t>
            </a:r>
          </a:p>
          <a:p>
            <a:pPr lvl="1" rtl="1"/>
            <a:r>
              <a:rPr lang="he-IL" noProof="0"/>
              <a:t>רמה שניה</a:t>
            </a:r>
          </a:p>
          <a:p>
            <a:pPr lvl="2" rtl="1"/>
            <a:r>
              <a:rPr lang="he-IL" noProof="0"/>
              <a:t>רמה שלישית</a:t>
            </a:r>
          </a:p>
          <a:p>
            <a:pPr lvl="3" rtl="1"/>
            <a:r>
              <a:rPr lang="he-IL" noProof="0"/>
              <a:t>רמה רביעית</a:t>
            </a:r>
          </a:p>
          <a:p>
            <a:pPr lvl="4" rtl="1"/>
            <a:r>
              <a:rPr lang="he-IL" noProof="0"/>
              <a:t>רמה חמישית</a:t>
            </a:r>
          </a:p>
        </p:txBody>
      </p:sp>
      <p:sp>
        <p:nvSpPr>
          <p:cNvPr id="4" name="מציין מיקום טקסט 3"/>
          <p:cNvSpPr>
            <a:spLocks noGrp="1"/>
          </p:cNvSpPr>
          <p:nvPr>
            <p:ph type="body" sz="half" idx="2" hasCustomPrompt="1"/>
          </p:nvPr>
        </p:nvSpPr>
        <p:spPr>
          <a:xfrm flipH="1">
            <a:off x="581190" y="5262296"/>
            <a:ext cx="5869987" cy="689515"/>
          </a:xfrm>
        </p:spPr>
        <p:txBody>
          <a:bodyPr rtlCol="1" anchor="ctr">
            <a:normAutofit/>
          </a:bodyPr>
          <a:lstStyle>
            <a:lvl1pPr marL="0" indent="0" algn="l" rtl="1">
              <a:buNone/>
              <a:defRPr sz="1100">
                <a:solidFill>
                  <a:schemeClr val="bg1"/>
                </a:solidFill>
                <a:latin typeface="Tahoma" panose="020B0604030504040204" pitchFamily="34" charset="0"/>
                <a:ea typeface="Tahoma" panose="020B0604030504040204" pitchFamily="34" charset="0"/>
                <a:cs typeface="Tahoma" panose="020B0604030504040204" pitchFamily="34" charset="0"/>
              </a:defRPr>
            </a:lvl1pPr>
            <a:lvl2pPr marL="457200" indent="0" algn="r" rtl="1">
              <a:buNone/>
              <a:defRPr sz="1100"/>
            </a:lvl2pPr>
            <a:lvl3pPr marL="914400" indent="0" algn="r" rtl="1">
              <a:buNone/>
              <a:defRPr sz="1000"/>
            </a:lvl3pPr>
            <a:lvl4pPr marL="1371600" indent="0" algn="r" rtl="1">
              <a:buNone/>
              <a:defRPr sz="900"/>
            </a:lvl4pPr>
            <a:lvl5pPr marL="1828800" indent="0" algn="r" rtl="1">
              <a:buNone/>
              <a:defRPr sz="900"/>
            </a:lvl5pPr>
            <a:lvl6pPr marL="2286000" indent="0" algn="r" rtl="1">
              <a:buNone/>
              <a:defRPr sz="900"/>
            </a:lvl6pPr>
            <a:lvl7pPr marL="2743200" indent="0" algn="r" rtl="1">
              <a:buNone/>
              <a:defRPr sz="900"/>
            </a:lvl7pPr>
            <a:lvl8pPr marL="3200400" indent="0" algn="r" rtl="1">
              <a:buNone/>
              <a:defRPr sz="900"/>
            </a:lvl8pPr>
            <a:lvl9pPr marL="3657600" indent="0" algn="r" rtl="1">
              <a:buNone/>
              <a:defRPr sz="900"/>
            </a:lvl9pPr>
          </a:lstStyle>
          <a:p>
            <a:pPr lvl="0" rtl="1"/>
            <a:r>
              <a:rPr lang="he-IL" noProof="0" dirty="0"/>
              <a:t>ערוך סגנונות טקסט של תבנית בסיס</a:t>
            </a:r>
          </a:p>
        </p:txBody>
      </p:sp>
      <p:sp>
        <p:nvSpPr>
          <p:cNvPr id="5" name="מציין מיקום של תאריך 4"/>
          <p:cNvSpPr>
            <a:spLocks noGrp="1"/>
          </p:cNvSpPr>
          <p:nvPr>
            <p:ph type="dt" sz="half" idx="10"/>
          </p:nvPr>
        </p:nvSpPr>
        <p:spPr>
          <a:xfrm flipH="1">
            <a:off x="1741250" y="5956137"/>
            <a:ext cx="2844799" cy="365125"/>
          </a:xfrm>
        </p:spPr>
        <p:txBody>
          <a:bodyPr rtlCol="1"/>
          <a:lstStyle>
            <a:lvl1pPr algn="l" rtl="1">
              <a:defRPr>
                <a:solidFill>
                  <a:schemeClr val="accent1">
                    <a:lumMod val="75000"/>
                    <a:lumOff val="25000"/>
                  </a:schemeClr>
                </a:solidFill>
                <a:latin typeface="Tahoma" panose="020B0604030504040204" pitchFamily="34" charset="0"/>
                <a:ea typeface="Tahoma" panose="020B0604030504040204" pitchFamily="34" charset="0"/>
                <a:cs typeface="Tahoma" panose="020B0604030504040204" pitchFamily="34" charset="0"/>
              </a:defRPr>
            </a:lvl1pPr>
          </a:lstStyle>
          <a:p>
            <a:fld id="{2107A077-FD83-4C6E-83BA-3D7B168F608C}" type="datetime1">
              <a:rPr lang="he-IL" smtClean="0"/>
              <a:t>כ"ט/טבת/תשפ"ב</a:t>
            </a:fld>
            <a:endParaRPr lang="he-IL" dirty="0"/>
          </a:p>
        </p:txBody>
      </p:sp>
      <p:sp>
        <p:nvSpPr>
          <p:cNvPr id="6" name="מציין מיקום של כותרת תחתונה 5"/>
          <p:cNvSpPr>
            <a:spLocks noGrp="1"/>
          </p:cNvSpPr>
          <p:nvPr>
            <p:ph type="ftr" sz="quarter" idx="11"/>
          </p:nvPr>
        </p:nvSpPr>
        <p:spPr>
          <a:xfrm flipH="1">
            <a:off x="4693598" y="5951811"/>
            <a:ext cx="6917210" cy="365125"/>
          </a:xfrm>
        </p:spPr>
        <p:txBody>
          <a:bodyPr rtlCol="1"/>
          <a:lstStyle>
            <a:lvl1pPr algn="r" rtl="1">
              <a:defRPr>
                <a:solidFill>
                  <a:schemeClr val="accent1">
                    <a:lumMod val="75000"/>
                    <a:lumOff val="25000"/>
                  </a:schemeClr>
                </a:solidFill>
                <a:latin typeface="Tahoma" panose="020B0604030504040204" pitchFamily="34" charset="0"/>
                <a:ea typeface="Tahoma" panose="020B0604030504040204" pitchFamily="34" charset="0"/>
                <a:cs typeface="Tahoma" panose="020B0604030504040204" pitchFamily="34" charset="0"/>
              </a:defRPr>
            </a:lvl1pPr>
          </a:lstStyle>
          <a:p>
            <a:endParaRPr lang="he-IL" noProof="0"/>
          </a:p>
        </p:txBody>
      </p:sp>
      <p:sp>
        <p:nvSpPr>
          <p:cNvPr id="7" name="מציין מיקום של מספר שקופית 6"/>
          <p:cNvSpPr>
            <a:spLocks noGrp="1"/>
          </p:cNvSpPr>
          <p:nvPr>
            <p:ph type="sldNum" sz="quarter" idx="12"/>
          </p:nvPr>
        </p:nvSpPr>
        <p:spPr>
          <a:xfrm flipH="1">
            <a:off x="581190" y="5956137"/>
            <a:ext cx="1052510" cy="365125"/>
          </a:xfrm>
        </p:spPr>
        <p:txBody>
          <a:bodyPr rtlCol="1"/>
          <a:lstStyle>
            <a:lvl1pPr algn="l" rtl="1">
              <a:defRPr>
                <a:solidFill>
                  <a:schemeClr val="accent1">
                    <a:lumMod val="75000"/>
                    <a:lumOff val="25000"/>
                  </a:schemeClr>
                </a:solidFill>
                <a:latin typeface="Tahoma" panose="020B0604030504040204" pitchFamily="34" charset="0"/>
                <a:ea typeface="Tahoma" panose="020B0604030504040204" pitchFamily="34" charset="0"/>
                <a:cs typeface="Tahoma" panose="020B0604030504040204" pitchFamily="34" charset="0"/>
              </a:defRPr>
            </a:lvl1pPr>
          </a:lstStyle>
          <a:p>
            <a:fld id="{D57F1E4F-1CFF-5643-939E-217C01CDF565}" type="slidenum">
              <a:rPr lang="he-IL" smtClean="0"/>
              <a:pPr/>
              <a:t>‹#›</a:t>
            </a:fld>
            <a:endParaRPr lang="he-IL" dirty="0"/>
          </a:p>
        </p:txBody>
      </p:sp>
    </p:spTree>
    <p:extLst>
      <p:ext uri="{BB962C8B-B14F-4D97-AF65-F5344CB8AC3E}">
        <p14:creationId xmlns:p14="http://schemas.microsoft.com/office/powerpoint/2010/main" val="292329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כותרת 1"/>
          <p:cNvSpPr>
            <a:spLocks noGrp="1"/>
          </p:cNvSpPr>
          <p:nvPr>
            <p:ph type="title"/>
          </p:nvPr>
        </p:nvSpPr>
        <p:spPr>
          <a:xfrm flipH="1">
            <a:off x="581191" y="4693389"/>
            <a:ext cx="11029616" cy="566738"/>
          </a:xfrm>
        </p:spPr>
        <p:txBody>
          <a:bodyPr rtlCol="1" anchor="b">
            <a:normAutofit/>
          </a:bodyPr>
          <a:lstStyle>
            <a:lvl1pPr algn="r" rtl="1">
              <a:defRPr sz="2400" b="0">
                <a:solidFill>
                  <a:schemeClr val="accent1"/>
                </a:solidFill>
                <a:latin typeface="Tahoma" panose="020B0604030504040204" pitchFamily="34" charset="0"/>
                <a:ea typeface="Tahoma" panose="020B0604030504040204" pitchFamily="34" charset="0"/>
                <a:cs typeface="Tahoma" panose="020B0604030504040204" pitchFamily="34" charset="0"/>
              </a:defRPr>
            </a:lvl1pPr>
          </a:lstStyle>
          <a:p>
            <a:pPr rtl="1"/>
            <a:r>
              <a:rPr lang="he-IL" noProof="0"/>
              <a:t>לחץ כדי לערוך סגנון כותרת של תבנית בסיס</a:t>
            </a:r>
          </a:p>
        </p:txBody>
      </p:sp>
      <p:sp>
        <p:nvSpPr>
          <p:cNvPr id="3" name="מציין מיקום של תמונה 2"/>
          <p:cNvSpPr>
            <a:spLocks noGrp="1" noChangeAspect="1"/>
          </p:cNvSpPr>
          <p:nvPr>
            <p:ph type="pic" idx="1"/>
          </p:nvPr>
        </p:nvSpPr>
        <p:spPr>
          <a:xfrm flipH="1">
            <a:off x="453324" y="599725"/>
            <a:ext cx="11290859" cy="3557252"/>
          </a:xfrm>
        </p:spPr>
        <p:txBody>
          <a:bodyPr rtlCol="1" anchor="t">
            <a:normAutofit/>
          </a:bodyPr>
          <a:lstStyle>
            <a:lvl1pPr marL="0" indent="0" algn="ctr" rtl="1">
              <a:buNone/>
              <a:defRPr sz="1600">
                <a:latin typeface="Tahoma" panose="020B0604030504040204" pitchFamily="34" charset="0"/>
                <a:ea typeface="Tahoma" panose="020B0604030504040204" pitchFamily="34" charset="0"/>
                <a:cs typeface="Tahoma" panose="020B0604030504040204" pitchFamily="34" charset="0"/>
              </a:defRPr>
            </a:lvl1pPr>
            <a:lvl2pPr marL="457200" indent="0" algn="r" rtl="1">
              <a:buNone/>
              <a:defRPr sz="1600"/>
            </a:lvl2pPr>
            <a:lvl3pPr marL="914400" indent="0" algn="r" rtl="1">
              <a:buNone/>
              <a:defRPr sz="1600"/>
            </a:lvl3pPr>
            <a:lvl4pPr marL="1371600" indent="0" algn="r" rtl="1">
              <a:buNone/>
              <a:defRPr sz="1600"/>
            </a:lvl4pPr>
            <a:lvl5pPr marL="1828800" indent="0" algn="r" rtl="1">
              <a:buNone/>
              <a:defRPr sz="1600"/>
            </a:lvl5pPr>
            <a:lvl6pPr marL="2286000" indent="0" algn="r" rtl="1">
              <a:buNone/>
              <a:defRPr sz="1600"/>
            </a:lvl6pPr>
            <a:lvl7pPr marL="2743200" indent="0" algn="r" rtl="1">
              <a:buNone/>
              <a:defRPr sz="1600"/>
            </a:lvl7pPr>
            <a:lvl8pPr marL="3200400" indent="0" algn="r" rtl="1">
              <a:buNone/>
              <a:defRPr sz="1600"/>
            </a:lvl8pPr>
            <a:lvl9pPr marL="3657600" indent="0" algn="r" rtl="1">
              <a:buNone/>
              <a:defRPr sz="1600"/>
            </a:lvl9pPr>
          </a:lstStyle>
          <a:p>
            <a:pPr rtl="1"/>
            <a:r>
              <a:rPr lang="he-IL" noProof="0"/>
              <a:t>לחץ על הסמל כדי להוסיף תמונה</a:t>
            </a:r>
          </a:p>
        </p:txBody>
      </p:sp>
      <p:sp>
        <p:nvSpPr>
          <p:cNvPr id="4" name="מציין מיקום טקסט 3"/>
          <p:cNvSpPr>
            <a:spLocks noGrp="1"/>
          </p:cNvSpPr>
          <p:nvPr>
            <p:ph type="body" sz="half" idx="2" hasCustomPrompt="1"/>
          </p:nvPr>
        </p:nvSpPr>
        <p:spPr>
          <a:xfrm flipH="1">
            <a:off x="581191" y="5260127"/>
            <a:ext cx="11029617" cy="598671"/>
          </a:xfrm>
        </p:spPr>
        <p:txBody>
          <a:bodyPr rtlCol="1">
            <a:normAutofit/>
          </a:bodyPr>
          <a:lstStyle>
            <a:lvl1pPr marL="0" indent="0" algn="r" rtl="1">
              <a:buNone/>
              <a:defRPr sz="1200">
                <a:latin typeface="Tahoma" panose="020B0604030504040204" pitchFamily="34" charset="0"/>
                <a:ea typeface="Tahoma" panose="020B0604030504040204" pitchFamily="34" charset="0"/>
                <a:cs typeface="Tahoma" panose="020B0604030504040204" pitchFamily="34" charset="0"/>
              </a:defRPr>
            </a:lvl1pPr>
            <a:lvl2pPr marL="457200" indent="0" algn="r" rtl="1">
              <a:buNone/>
              <a:defRPr sz="1200"/>
            </a:lvl2pPr>
            <a:lvl3pPr marL="914400" indent="0" algn="r" rtl="1">
              <a:buNone/>
              <a:defRPr sz="1000"/>
            </a:lvl3pPr>
            <a:lvl4pPr marL="1371600" indent="0" algn="r" rtl="1">
              <a:buNone/>
              <a:defRPr sz="900"/>
            </a:lvl4pPr>
            <a:lvl5pPr marL="1828800" indent="0" algn="r" rtl="1">
              <a:buNone/>
              <a:defRPr sz="900"/>
            </a:lvl5pPr>
            <a:lvl6pPr marL="2286000" indent="0" algn="r" rtl="1">
              <a:buNone/>
              <a:defRPr sz="900"/>
            </a:lvl6pPr>
            <a:lvl7pPr marL="2743200" indent="0" algn="r" rtl="1">
              <a:buNone/>
              <a:defRPr sz="900"/>
            </a:lvl7pPr>
            <a:lvl8pPr marL="3200400" indent="0" algn="r" rtl="1">
              <a:buNone/>
              <a:defRPr sz="900"/>
            </a:lvl8pPr>
            <a:lvl9pPr marL="3657600" indent="0" algn="r" rtl="1">
              <a:buNone/>
              <a:defRPr sz="900"/>
            </a:lvl9pPr>
          </a:lstStyle>
          <a:p>
            <a:pPr lvl="0" rtl="1"/>
            <a:r>
              <a:rPr lang="he-IL" noProof="0"/>
              <a:t>ערוך סגנונות טקסט של תבנית בסיס</a:t>
            </a:r>
          </a:p>
        </p:txBody>
      </p:sp>
      <p:sp>
        <p:nvSpPr>
          <p:cNvPr id="5" name="מציין מיקום של תאריך 4"/>
          <p:cNvSpPr>
            <a:spLocks noGrp="1"/>
          </p:cNvSpPr>
          <p:nvPr>
            <p:ph type="dt" sz="half" idx="10"/>
          </p:nvPr>
        </p:nvSpPr>
        <p:spPr>
          <a:xfrm flipH="1">
            <a:off x="1741250" y="5956137"/>
            <a:ext cx="2844799" cy="365125"/>
          </a:xfrm>
        </p:spPr>
        <p:txBody>
          <a:bodyPr rtlCol="1"/>
          <a:lstStyle>
            <a:lvl1pPr algn="l" rtl="1">
              <a:defRPr>
                <a:latin typeface="Tahoma" panose="020B0604030504040204" pitchFamily="34" charset="0"/>
                <a:ea typeface="Tahoma" panose="020B0604030504040204" pitchFamily="34" charset="0"/>
                <a:cs typeface="Tahoma" panose="020B0604030504040204" pitchFamily="34" charset="0"/>
              </a:defRPr>
            </a:lvl1pPr>
          </a:lstStyle>
          <a:p>
            <a:fld id="{5DA43E90-CE5E-40AD-9634-4AF620FB67AB}" type="datetime1">
              <a:rPr lang="he-IL" smtClean="0"/>
              <a:t>כ"ט/טבת/תשפ"ב</a:t>
            </a:fld>
            <a:endParaRPr lang="he-IL" dirty="0"/>
          </a:p>
        </p:txBody>
      </p:sp>
      <p:sp>
        <p:nvSpPr>
          <p:cNvPr id="6" name="מציין מיקום של כותרת תחתונה 5"/>
          <p:cNvSpPr>
            <a:spLocks noGrp="1"/>
          </p:cNvSpPr>
          <p:nvPr>
            <p:ph type="ftr" sz="quarter" idx="11"/>
          </p:nvPr>
        </p:nvSpPr>
        <p:spPr>
          <a:xfrm flipH="1">
            <a:off x="4693598" y="5951811"/>
            <a:ext cx="6917210" cy="365125"/>
          </a:xfrm>
        </p:spPr>
        <p:txBody>
          <a:bodyPr rtlCol="1"/>
          <a:lstStyle>
            <a:lvl1pPr algn="r" rtl="1">
              <a:defRPr>
                <a:latin typeface="Tahoma" panose="020B0604030504040204" pitchFamily="34" charset="0"/>
                <a:ea typeface="Tahoma" panose="020B0604030504040204" pitchFamily="34" charset="0"/>
                <a:cs typeface="Tahoma" panose="020B0604030504040204" pitchFamily="34" charset="0"/>
              </a:defRPr>
            </a:lvl1pPr>
          </a:lstStyle>
          <a:p>
            <a:endParaRPr lang="he-IL" noProof="0"/>
          </a:p>
        </p:txBody>
      </p:sp>
      <p:sp>
        <p:nvSpPr>
          <p:cNvPr id="7" name="מציין מיקום של מספר שקופית 6"/>
          <p:cNvSpPr>
            <a:spLocks noGrp="1"/>
          </p:cNvSpPr>
          <p:nvPr>
            <p:ph type="sldNum" sz="quarter" idx="12"/>
          </p:nvPr>
        </p:nvSpPr>
        <p:spPr>
          <a:xfrm flipH="1">
            <a:off x="581190" y="5956137"/>
            <a:ext cx="1052510" cy="365125"/>
          </a:xfrm>
        </p:spPr>
        <p:txBody>
          <a:bodyPr rtlCol="1"/>
          <a:lstStyle>
            <a:lvl1pPr algn="l" rtl="1">
              <a:defRPr>
                <a:latin typeface="Tahoma" panose="020B0604030504040204" pitchFamily="34" charset="0"/>
                <a:ea typeface="Tahoma" panose="020B0604030504040204" pitchFamily="34" charset="0"/>
                <a:cs typeface="Tahoma" panose="020B0604030504040204" pitchFamily="34" charset="0"/>
              </a:defRPr>
            </a:lvl1pPr>
          </a:lstStyle>
          <a:p>
            <a:fld id="{D57F1E4F-1CFF-5643-939E-217C01CDF565}" type="slidenum">
              <a:rPr lang="he-IL" smtClean="0"/>
              <a:pPr/>
              <a:t>‹#›</a:t>
            </a:fld>
            <a:endParaRPr lang="he-IL" dirty="0"/>
          </a:p>
        </p:txBody>
      </p:sp>
    </p:spTree>
    <p:extLst>
      <p:ext uri="{BB962C8B-B14F-4D97-AF65-F5344CB8AC3E}">
        <p14:creationId xmlns:p14="http://schemas.microsoft.com/office/powerpoint/2010/main" val="1280803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1"/>
          <p:cNvSpPr>
            <a:spLocks noGrp="1"/>
          </p:cNvSpPr>
          <p:nvPr>
            <p:ph type="title"/>
          </p:nvPr>
        </p:nvSpPr>
        <p:spPr>
          <a:xfrm flipH="1">
            <a:off x="581192" y="705124"/>
            <a:ext cx="11029616" cy="1189554"/>
          </a:xfrm>
          <a:prstGeom prst="rect">
            <a:avLst/>
          </a:prstGeom>
        </p:spPr>
        <p:txBody>
          <a:bodyPr vert="horz" lIns="91440" tIns="45720" rIns="91440" bIns="45720" rtlCol="1" anchor="b">
            <a:normAutofit/>
          </a:bodyPr>
          <a:lstStyle/>
          <a:p>
            <a:pPr rtl="1"/>
            <a:r>
              <a:rPr lang="he-IL" noProof="0"/>
              <a:t>לחץ כדי לערוך סגנון כותרת של תבנית בסיס</a:t>
            </a:r>
          </a:p>
        </p:txBody>
      </p:sp>
      <p:sp>
        <p:nvSpPr>
          <p:cNvPr id="3" name="מציין מיקום טקסט 2"/>
          <p:cNvSpPr>
            <a:spLocks noGrp="1"/>
          </p:cNvSpPr>
          <p:nvPr>
            <p:ph type="body" idx="1"/>
          </p:nvPr>
        </p:nvSpPr>
        <p:spPr>
          <a:xfrm flipH="1">
            <a:off x="581192" y="2336003"/>
            <a:ext cx="11029616" cy="3522794"/>
          </a:xfrm>
          <a:prstGeom prst="rect">
            <a:avLst/>
          </a:prstGeom>
        </p:spPr>
        <p:txBody>
          <a:bodyPr vert="horz" lIns="91440" tIns="45720" rIns="91440" bIns="45720" rtlCol="1" anchor="ctr">
            <a:normAutofit/>
          </a:bodyPr>
          <a:lstStyle/>
          <a:p>
            <a:pPr lvl="0" rtl="1"/>
            <a:r>
              <a:rPr lang="he-IL" noProof="0"/>
              <a:t>ערוך סגנונות טקסט של תבנית בסיס</a:t>
            </a:r>
          </a:p>
          <a:p>
            <a:pPr lvl="1" rtl="1"/>
            <a:r>
              <a:rPr lang="he-IL" noProof="0"/>
              <a:t>רמה שניה</a:t>
            </a:r>
          </a:p>
          <a:p>
            <a:pPr lvl="2" rtl="1"/>
            <a:r>
              <a:rPr lang="he-IL" noProof="0"/>
              <a:t>רמה שלישית</a:t>
            </a:r>
          </a:p>
          <a:p>
            <a:pPr lvl="3" rtl="1"/>
            <a:r>
              <a:rPr lang="he-IL" noProof="0"/>
              <a:t>רמה רביעית</a:t>
            </a:r>
          </a:p>
          <a:p>
            <a:pPr lvl="4" rtl="1"/>
            <a:r>
              <a:rPr lang="he-IL" noProof="0"/>
              <a:t>רמה חמישית</a:t>
            </a:r>
          </a:p>
        </p:txBody>
      </p:sp>
      <p:sp>
        <p:nvSpPr>
          <p:cNvPr id="4" name="מציין מיקום של תאריך 3"/>
          <p:cNvSpPr>
            <a:spLocks noGrp="1"/>
          </p:cNvSpPr>
          <p:nvPr>
            <p:ph type="dt" sz="half" idx="2"/>
          </p:nvPr>
        </p:nvSpPr>
        <p:spPr>
          <a:xfrm flipH="1">
            <a:off x="1741250" y="5956137"/>
            <a:ext cx="2844799" cy="365125"/>
          </a:xfrm>
          <a:prstGeom prst="rect">
            <a:avLst/>
          </a:prstGeom>
        </p:spPr>
        <p:txBody>
          <a:bodyPr vert="horz" lIns="91440" tIns="45720" rIns="91440" bIns="45720" rtlCol="1" anchor="ctr"/>
          <a:lstStyle>
            <a:lvl1pPr algn="l" rtl="1">
              <a:defRPr sz="900">
                <a:solidFill>
                  <a:schemeClr val="accent2"/>
                </a:solidFill>
                <a:latin typeface="Tahoma" panose="020B0604030504040204" pitchFamily="34" charset="0"/>
                <a:ea typeface="Tahoma" panose="020B0604030504040204" pitchFamily="34" charset="0"/>
                <a:cs typeface="Tahoma" panose="020B0604030504040204" pitchFamily="34" charset="0"/>
              </a:defRPr>
            </a:lvl1pPr>
          </a:lstStyle>
          <a:p>
            <a:fld id="{E8E6C16D-F79D-4EA3-A021-C6A81B221493}" type="datetime1">
              <a:rPr lang="he-IL" smtClean="0"/>
              <a:t>כ"ט/טבת/תשפ"ב</a:t>
            </a:fld>
            <a:endParaRPr lang="he-IL" dirty="0"/>
          </a:p>
        </p:txBody>
      </p:sp>
      <p:sp>
        <p:nvSpPr>
          <p:cNvPr id="5" name="מציין מיקום של כותרת תחתונה 4"/>
          <p:cNvSpPr>
            <a:spLocks noGrp="1"/>
          </p:cNvSpPr>
          <p:nvPr>
            <p:ph type="ftr" sz="quarter" idx="3"/>
          </p:nvPr>
        </p:nvSpPr>
        <p:spPr>
          <a:xfrm flipH="1">
            <a:off x="4693598" y="5951811"/>
            <a:ext cx="6917210" cy="365125"/>
          </a:xfrm>
          <a:prstGeom prst="rect">
            <a:avLst/>
          </a:prstGeom>
        </p:spPr>
        <p:txBody>
          <a:bodyPr vert="horz" lIns="91440" tIns="45720" rIns="91440" bIns="45720" rtlCol="1" anchor="ctr"/>
          <a:lstStyle>
            <a:lvl1pPr algn="r" rtl="1">
              <a:defRPr sz="900" cap="all">
                <a:solidFill>
                  <a:schemeClr val="accent2"/>
                </a:solidFill>
                <a:latin typeface="Tahoma" panose="020B0604030504040204" pitchFamily="34" charset="0"/>
                <a:ea typeface="Tahoma" panose="020B0604030504040204" pitchFamily="34" charset="0"/>
                <a:cs typeface="Tahoma" panose="020B0604030504040204" pitchFamily="34" charset="0"/>
              </a:defRPr>
            </a:lvl1pPr>
          </a:lstStyle>
          <a:p>
            <a:endParaRPr lang="he-IL" noProof="0"/>
          </a:p>
        </p:txBody>
      </p:sp>
      <p:sp>
        <p:nvSpPr>
          <p:cNvPr id="6" name="מציין מיקום של מספר שקופית 5"/>
          <p:cNvSpPr>
            <a:spLocks noGrp="1"/>
          </p:cNvSpPr>
          <p:nvPr>
            <p:ph type="sldNum" sz="quarter" idx="4"/>
          </p:nvPr>
        </p:nvSpPr>
        <p:spPr>
          <a:xfrm flipH="1">
            <a:off x="581190" y="5956137"/>
            <a:ext cx="1052510" cy="365125"/>
          </a:xfrm>
          <a:prstGeom prst="rect">
            <a:avLst/>
          </a:prstGeom>
        </p:spPr>
        <p:txBody>
          <a:bodyPr vert="horz" lIns="91440" tIns="45720" rIns="91440" bIns="45720" rtlCol="1" anchor="ctr"/>
          <a:lstStyle>
            <a:lvl1pPr algn="l" rtl="1">
              <a:defRPr sz="900">
                <a:solidFill>
                  <a:schemeClr val="accent2"/>
                </a:solidFill>
                <a:latin typeface="Tahoma" panose="020B0604030504040204" pitchFamily="34" charset="0"/>
                <a:ea typeface="Tahoma" panose="020B0604030504040204" pitchFamily="34" charset="0"/>
                <a:cs typeface="Tahoma" panose="020B0604030504040204" pitchFamily="34" charset="0"/>
              </a:defRPr>
            </a:lvl1pPr>
          </a:lstStyle>
          <a:p>
            <a:fld id="{D57F1E4F-1CFF-5643-939E-217C01CDF565}" type="slidenum">
              <a:rPr lang="he-IL" smtClean="0"/>
              <a:pPr/>
              <a:t>‹#›</a:t>
            </a:fld>
            <a:endParaRPr lang="he-IL" dirty="0"/>
          </a:p>
        </p:txBody>
      </p:sp>
      <p:sp>
        <p:nvSpPr>
          <p:cNvPr id="9" name="מלבן 8"/>
          <p:cNvSpPr/>
          <p:nvPr/>
        </p:nvSpPr>
        <p:spPr>
          <a:xfrm flipH="1">
            <a:off x="8042146"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מלבן 9"/>
          <p:cNvSpPr/>
          <p:nvPr/>
        </p:nvSpPr>
        <p:spPr>
          <a:xfrm flipH="1">
            <a:off x="446533"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מלבן 10"/>
          <p:cNvSpPr/>
          <p:nvPr/>
        </p:nvSpPr>
        <p:spPr>
          <a:xfrm flipH="1">
            <a:off x="424685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algn="r" defTabSz="457200" rtl="1" eaLnBrk="1" latinLnBrk="0" hangingPunct="1">
        <a:spcBef>
          <a:spcPct val="0"/>
        </a:spcBef>
        <a:buNone/>
        <a:defRPr sz="2800" b="0" kern="1200" cap="all">
          <a:solidFill>
            <a:schemeClr val="bg1"/>
          </a:solidFill>
          <a:latin typeface="Tahoma" panose="020B0604030504040204" pitchFamily="34" charset="0"/>
          <a:ea typeface="Tahoma" panose="020B0604030504040204" pitchFamily="34" charset="0"/>
          <a:cs typeface="Tahoma" panose="020B0604030504040204" pitchFamily="34" charset="0"/>
        </a:defRPr>
      </a:lvl1pPr>
      <a:lvl2pPr algn="r" rtl="1" eaLnBrk="1" hangingPunct="1">
        <a:defRPr>
          <a:solidFill>
            <a:schemeClr val="tx2"/>
          </a:solidFill>
        </a:defRPr>
      </a:lvl2pPr>
      <a:lvl3pPr algn="r" rtl="1" eaLnBrk="1" hangingPunct="1">
        <a:defRPr>
          <a:solidFill>
            <a:schemeClr val="tx2"/>
          </a:solidFill>
        </a:defRPr>
      </a:lvl3pPr>
      <a:lvl4pPr algn="r" rtl="1" eaLnBrk="1" hangingPunct="1">
        <a:defRPr>
          <a:solidFill>
            <a:schemeClr val="tx2"/>
          </a:solidFill>
        </a:defRPr>
      </a:lvl4pPr>
      <a:lvl5pPr algn="r" rtl="1" eaLnBrk="1" hangingPunct="1">
        <a:defRPr>
          <a:solidFill>
            <a:schemeClr val="tx2"/>
          </a:solidFill>
        </a:defRPr>
      </a:lvl5pPr>
      <a:lvl6pPr algn="r" rtl="1" eaLnBrk="1" hangingPunct="1">
        <a:defRPr>
          <a:solidFill>
            <a:schemeClr val="tx2"/>
          </a:solidFill>
        </a:defRPr>
      </a:lvl6pPr>
      <a:lvl7pPr algn="r" rtl="1" eaLnBrk="1" hangingPunct="1">
        <a:defRPr>
          <a:solidFill>
            <a:schemeClr val="tx2"/>
          </a:solidFill>
        </a:defRPr>
      </a:lvl7pPr>
      <a:lvl8pPr algn="r" rtl="1" eaLnBrk="1" hangingPunct="1">
        <a:defRPr>
          <a:solidFill>
            <a:schemeClr val="tx2"/>
          </a:solidFill>
        </a:defRPr>
      </a:lvl8pPr>
      <a:lvl9pPr algn="r" rtl="1" eaLnBrk="1" hangingPunct="1">
        <a:defRPr>
          <a:solidFill>
            <a:schemeClr val="tx2"/>
          </a:solidFill>
        </a:defRPr>
      </a:lvl9pPr>
    </p:titleStyle>
    <p:bodyStyle>
      <a:lvl1pPr marL="306000" indent="-3060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Tahoma" panose="020B0604030504040204" pitchFamily="34" charset="0"/>
          <a:ea typeface="Tahoma" panose="020B0604030504040204" pitchFamily="34" charset="0"/>
          <a:cs typeface="Tahoma" panose="020B0604030504040204" pitchFamily="34" charset="0"/>
        </a:defRPr>
      </a:lvl1pPr>
      <a:lvl2pPr marL="630000" indent="-3060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Tahoma" panose="020B0604030504040204" pitchFamily="34" charset="0"/>
          <a:ea typeface="Tahoma" panose="020B0604030504040204" pitchFamily="34" charset="0"/>
          <a:cs typeface="Tahoma" panose="020B0604030504040204" pitchFamily="34" charset="0"/>
        </a:defRPr>
      </a:lvl2pPr>
      <a:lvl3pPr marL="900000" indent="-2700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Tahoma" panose="020B0604030504040204" pitchFamily="34" charset="0"/>
          <a:ea typeface="Tahoma" panose="020B0604030504040204" pitchFamily="34" charset="0"/>
          <a:cs typeface="Tahoma" panose="020B0604030504040204" pitchFamily="34" charset="0"/>
        </a:defRPr>
      </a:lvl3pPr>
      <a:lvl4pPr marL="1242000" indent="-2340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Tahoma" panose="020B0604030504040204" pitchFamily="34" charset="0"/>
          <a:ea typeface="Tahoma" panose="020B0604030504040204" pitchFamily="34" charset="0"/>
          <a:cs typeface="Tahoma" panose="020B0604030504040204" pitchFamily="34" charset="0"/>
        </a:defRPr>
      </a:lvl4pPr>
      <a:lvl5pPr marL="1602000" indent="-2340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Tahoma" panose="020B0604030504040204" pitchFamily="34" charset="0"/>
          <a:ea typeface="Tahoma" panose="020B0604030504040204" pitchFamily="34" charset="0"/>
          <a:cs typeface="Tahoma" panose="020B0604030504040204" pitchFamily="34" charset="0"/>
        </a:defRPr>
      </a:lvl5pPr>
      <a:lvl6pPr marL="1900000" indent="-2286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r" defTabSz="457200" rtl="1" eaLnBrk="1" latinLnBrk="0" hangingPunct="1">
        <a:defRPr sz="1800" kern="1200">
          <a:solidFill>
            <a:schemeClr val="tx1"/>
          </a:solidFill>
          <a:latin typeface="+mn-lt"/>
          <a:ea typeface="+mn-ea"/>
          <a:cs typeface="+mn-cs"/>
        </a:defRPr>
      </a:lvl1pPr>
      <a:lvl2pPr marL="457200" algn="r" defTabSz="457200" rtl="1" eaLnBrk="1" latinLnBrk="0" hangingPunct="1">
        <a:defRPr sz="1800" kern="1200">
          <a:solidFill>
            <a:schemeClr val="tx1"/>
          </a:solidFill>
          <a:latin typeface="+mn-lt"/>
          <a:ea typeface="+mn-ea"/>
          <a:cs typeface="+mn-cs"/>
        </a:defRPr>
      </a:lvl2pPr>
      <a:lvl3pPr marL="914400" algn="r" defTabSz="457200" rtl="1" eaLnBrk="1" latinLnBrk="0" hangingPunct="1">
        <a:defRPr sz="1800" kern="1200">
          <a:solidFill>
            <a:schemeClr val="tx1"/>
          </a:solidFill>
          <a:latin typeface="+mn-lt"/>
          <a:ea typeface="+mn-ea"/>
          <a:cs typeface="+mn-cs"/>
        </a:defRPr>
      </a:lvl3pPr>
      <a:lvl4pPr marL="1371600" algn="r" defTabSz="457200" rtl="1" eaLnBrk="1" latinLnBrk="0" hangingPunct="1">
        <a:defRPr sz="1800" kern="1200">
          <a:solidFill>
            <a:schemeClr val="tx1"/>
          </a:solidFill>
          <a:latin typeface="+mn-lt"/>
          <a:ea typeface="+mn-ea"/>
          <a:cs typeface="+mn-cs"/>
        </a:defRPr>
      </a:lvl4pPr>
      <a:lvl5pPr marL="1828800" algn="r" defTabSz="457200" rtl="1" eaLnBrk="1" latinLnBrk="0" hangingPunct="1">
        <a:defRPr sz="1800" kern="1200">
          <a:solidFill>
            <a:schemeClr val="tx1"/>
          </a:solidFill>
          <a:latin typeface="+mn-lt"/>
          <a:ea typeface="+mn-ea"/>
          <a:cs typeface="+mn-cs"/>
        </a:defRPr>
      </a:lvl5pPr>
      <a:lvl6pPr marL="2286000" algn="r" defTabSz="457200" rtl="1" eaLnBrk="1" latinLnBrk="0" hangingPunct="1">
        <a:defRPr sz="1800" kern="1200">
          <a:solidFill>
            <a:schemeClr val="tx1"/>
          </a:solidFill>
          <a:latin typeface="+mn-lt"/>
          <a:ea typeface="+mn-ea"/>
          <a:cs typeface="+mn-cs"/>
        </a:defRPr>
      </a:lvl6pPr>
      <a:lvl7pPr marL="2743200" algn="r" defTabSz="457200" rtl="1" eaLnBrk="1" latinLnBrk="0" hangingPunct="1">
        <a:defRPr sz="1800" kern="1200">
          <a:solidFill>
            <a:schemeClr val="tx1"/>
          </a:solidFill>
          <a:latin typeface="+mn-lt"/>
          <a:ea typeface="+mn-ea"/>
          <a:cs typeface="+mn-cs"/>
        </a:defRPr>
      </a:lvl7pPr>
      <a:lvl8pPr marL="3200400" algn="r" defTabSz="457200" rtl="1" eaLnBrk="1" latinLnBrk="0" hangingPunct="1">
        <a:defRPr sz="1800" kern="1200">
          <a:solidFill>
            <a:schemeClr val="tx1"/>
          </a:solidFill>
          <a:latin typeface="+mn-lt"/>
          <a:ea typeface="+mn-ea"/>
          <a:cs typeface="+mn-cs"/>
        </a:defRPr>
      </a:lvl8pPr>
      <a:lvl9pPr marL="3657600" algn="r" defTabSz="4572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מלבן 14">
            <a:extLst>
              <a:ext uri="{FF2B5EF4-FFF2-40B4-BE49-F238E27FC236}">
                <a16:creationId xmlns:a16="http://schemas.microsoft.com/office/drawing/2014/main" id="{493D4EDA-58E0-40CC-B3CA-14CDEB349D24}"/>
              </a:ext>
              <a:ext uri="{C183D7F6-B498-43B3-948B-1728B52AA6E4}">
                <adec:decorative xmlns:adec="http://schemas.microsoft.com/office/drawing/2017/decorative" val="1"/>
              </a:ext>
            </a:extLst>
          </p:cNvPr>
          <p:cNvSpPr>
            <a:spLocks noGrp="1" noChangeAspect="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a:endParaRPr lang="he-IL">
              <a:latin typeface="Tahoma" panose="020B0604030504040204" pitchFamily="34" charset="0"/>
              <a:ea typeface="Tahoma" panose="020B0604030504040204" pitchFamily="34" charset="0"/>
              <a:cs typeface="Tahoma" panose="020B0604030504040204" pitchFamily="34" charset="0"/>
            </a:endParaRPr>
          </a:p>
        </p:txBody>
      </p:sp>
      <p:pic>
        <p:nvPicPr>
          <p:cNvPr id="7" name="תמונה 6" descr="חיבורים דיגיטליים">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flipH="1">
            <a:off x="0" y="10"/>
            <a:ext cx="12191980" cy="6857990"/>
          </a:xfrm>
          <a:prstGeom prst="rect">
            <a:avLst/>
          </a:prstGeom>
        </p:spPr>
      </p:pic>
      <p:grpSp>
        <p:nvGrpSpPr>
          <p:cNvPr id="17" name="קבוצה 16">
            <a:extLst>
              <a:ext uri="{FF2B5EF4-FFF2-40B4-BE49-F238E27FC236}">
                <a16:creationId xmlns:a16="http://schemas.microsoft.com/office/drawing/2014/main" id="{AA9EB0BC-A85E-4C26-B355-5DFCEF6CCB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3" y="453643"/>
            <a:ext cx="11298933" cy="98554"/>
            <a:chOff x="446533" y="453643"/>
            <a:chExt cx="11298933" cy="98554"/>
          </a:xfrm>
        </p:grpSpPr>
        <p:sp>
          <p:nvSpPr>
            <p:cNvPr id="18" name="מלבן 17">
              <a:extLst>
                <a:ext uri="{FF2B5EF4-FFF2-40B4-BE49-F238E27FC236}">
                  <a16:creationId xmlns:a16="http://schemas.microsoft.com/office/drawing/2014/main" id="{3643E56B-BD42-413D-B17D-7958270F5D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8042146"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1"/>
            <a:lstStyle/>
            <a:p>
              <a:pPr algn="r" rtl="1"/>
              <a:endParaRPr lang="he-IL">
                <a:latin typeface="Tahoma" panose="020B0604030504040204" pitchFamily="34" charset="0"/>
                <a:ea typeface="Tahoma" panose="020B0604030504040204" pitchFamily="34" charset="0"/>
                <a:cs typeface="Tahoma" panose="020B0604030504040204" pitchFamily="34" charset="0"/>
              </a:endParaRPr>
            </a:p>
          </p:txBody>
        </p:sp>
        <p:sp>
          <p:nvSpPr>
            <p:cNvPr id="19" name="מלבן 18">
              <a:extLst>
                <a:ext uri="{FF2B5EF4-FFF2-40B4-BE49-F238E27FC236}">
                  <a16:creationId xmlns:a16="http://schemas.microsoft.com/office/drawing/2014/main" id="{96C04F74-9467-4FA5-95DC-8D481A2974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446533"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1"/>
            <a:lstStyle/>
            <a:p>
              <a:pPr algn="r" rtl="1"/>
              <a:endParaRPr lang="he-IL">
                <a:latin typeface="Tahoma" panose="020B0604030504040204" pitchFamily="34" charset="0"/>
                <a:ea typeface="Tahoma" panose="020B0604030504040204" pitchFamily="34" charset="0"/>
                <a:cs typeface="Tahoma" panose="020B0604030504040204" pitchFamily="34" charset="0"/>
              </a:endParaRPr>
            </a:p>
          </p:txBody>
        </p:sp>
        <p:sp>
          <p:nvSpPr>
            <p:cNvPr id="20" name="מלבן 19">
              <a:extLst>
                <a:ext uri="{FF2B5EF4-FFF2-40B4-BE49-F238E27FC236}">
                  <a16:creationId xmlns:a16="http://schemas.microsoft.com/office/drawing/2014/main" id="{D73DE1C3-5C37-42E9-A3F0-256F193832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424685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1"/>
            <a:lstStyle/>
            <a:p>
              <a:pPr algn="r" rtl="1"/>
              <a:endParaRPr lang="he-IL">
                <a:latin typeface="Tahoma" panose="020B0604030504040204" pitchFamily="34" charset="0"/>
                <a:ea typeface="Tahoma" panose="020B0604030504040204" pitchFamily="34" charset="0"/>
                <a:cs typeface="Tahoma" panose="020B0604030504040204" pitchFamily="34" charset="0"/>
              </a:endParaRPr>
            </a:p>
          </p:txBody>
        </p:sp>
      </p:grpSp>
      <p:sp>
        <p:nvSpPr>
          <p:cNvPr id="22" name="מלבן 21">
            <a:extLst>
              <a:ext uri="{FF2B5EF4-FFF2-40B4-BE49-F238E27FC236}">
                <a16:creationId xmlns:a16="http://schemas.microsoft.com/office/drawing/2014/main" id="{4A2E7EC3-E07C-46CE-9B25-41865A50681C}"/>
              </a:ext>
              <a:ext uri="{C183D7F6-B498-43B3-948B-1728B52AA6E4}">
                <adec:decorative xmlns:adec="http://schemas.microsoft.com/office/drawing/2017/decorative" val="1"/>
              </a:ext>
            </a:extLst>
          </p:cNvPr>
          <p:cNvSpPr>
            <a:spLocks noGrp="1" noChangeAspect="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82601" y="4428067"/>
            <a:ext cx="11260667" cy="1962497"/>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txBody>
          <a:bodyPr rtlCol="1"/>
          <a:lstStyle/>
          <a:p>
            <a:pPr algn="r" rtl="1"/>
            <a:endParaRPr lang="he-IL">
              <a:latin typeface="Tahoma" panose="020B0604030504040204" pitchFamily="34" charset="0"/>
              <a:ea typeface="Tahoma" panose="020B0604030504040204" pitchFamily="34" charset="0"/>
              <a:cs typeface="Tahoma" panose="020B0604030504040204" pitchFamily="34" charset="0"/>
            </a:endParaRPr>
          </a:p>
        </p:txBody>
      </p:sp>
      <p:sp>
        <p:nvSpPr>
          <p:cNvPr id="2" name="כותרת 1">
            <a:extLst>
              <a:ext uri="{FF2B5EF4-FFF2-40B4-BE49-F238E27FC236}">
                <a16:creationId xmlns:a16="http://schemas.microsoft.com/office/drawing/2014/main" id="{C02C5318-1A1E-49D0-B2E2-A4B0FA9E8A40}"/>
              </a:ext>
            </a:extLst>
          </p:cNvPr>
          <p:cNvSpPr>
            <a:spLocks noGrp="1"/>
          </p:cNvSpPr>
          <p:nvPr>
            <p:ph type="ctrTitle"/>
          </p:nvPr>
        </p:nvSpPr>
        <p:spPr>
          <a:xfrm flipH="1">
            <a:off x="617260" y="4572000"/>
            <a:ext cx="10993549" cy="895244"/>
          </a:xfrm>
        </p:spPr>
        <p:txBody>
          <a:bodyPr rtlCol="1">
            <a:noAutofit/>
          </a:bodyPr>
          <a:lstStyle/>
          <a:p>
            <a:pPr algn="ctr" rtl="1"/>
            <a:r>
              <a:rPr lang="en-US" sz="6000" dirty="0">
                <a:solidFill>
                  <a:schemeClr val="bg1"/>
                </a:solidFill>
              </a:rPr>
              <a:t>STRIDE MODEL</a:t>
            </a:r>
            <a:r>
              <a:rPr lang="he-IL" sz="6000" dirty="0">
                <a:solidFill>
                  <a:schemeClr val="bg1"/>
                </a:solidFill>
              </a:rPr>
              <a:t> </a:t>
            </a:r>
          </a:p>
        </p:txBody>
      </p:sp>
      <p:sp>
        <p:nvSpPr>
          <p:cNvPr id="3" name="כותרת משנה 2">
            <a:extLst>
              <a:ext uri="{FF2B5EF4-FFF2-40B4-BE49-F238E27FC236}">
                <a16:creationId xmlns:a16="http://schemas.microsoft.com/office/drawing/2014/main" id="{48B6CF59-4E5B-494D-A2F7-97ADD01E6497}"/>
              </a:ext>
            </a:extLst>
          </p:cNvPr>
          <p:cNvSpPr>
            <a:spLocks noGrp="1"/>
          </p:cNvSpPr>
          <p:nvPr>
            <p:ph type="subTitle" idx="1"/>
          </p:nvPr>
        </p:nvSpPr>
        <p:spPr>
          <a:xfrm flipH="1">
            <a:off x="617263" y="5686493"/>
            <a:ext cx="10993546" cy="484822"/>
          </a:xfrm>
        </p:spPr>
        <p:txBody>
          <a:bodyPr rtlCol="1">
            <a:normAutofit/>
          </a:bodyPr>
          <a:lstStyle/>
          <a:p>
            <a:pPr algn="ctr" rtl="1"/>
            <a:r>
              <a:rPr lang="en-US" dirty="0">
                <a:solidFill>
                  <a:schemeClr val="bg1"/>
                </a:solidFill>
              </a:rPr>
              <a:t>risk-</a:t>
            </a:r>
            <a:r>
              <a:rPr lang="en-US" dirty="0" err="1">
                <a:solidFill>
                  <a:schemeClr val="bg1"/>
                </a:solidFill>
              </a:rPr>
              <a:t>assesSMENT</a:t>
            </a:r>
            <a:r>
              <a:rPr lang="en-US" dirty="0">
                <a:solidFill>
                  <a:schemeClr val="bg1"/>
                </a:solidFill>
              </a:rPr>
              <a:t> computer security threats</a:t>
            </a:r>
            <a:endParaRPr lang="he-IL" dirty="0">
              <a:solidFill>
                <a:schemeClr val="bg1"/>
              </a:solidFill>
            </a:endParaRPr>
          </a:p>
        </p:txBody>
      </p:sp>
    </p:spTree>
    <p:extLst>
      <p:ext uri="{BB962C8B-B14F-4D97-AF65-F5344CB8AC3E}">
        <p14:creationId xmlns:p14="http://schemas.microsoft.com/office/powerpoint/2010/main" val="14877007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מלבן 9">
            <a:extLst>
              <a:ext uri="{FF2B5EF4-FFF2-40B4-BE49-F238E27FC236}">
                <a16:creationId xmlns:a16="http://schemas.microsoft.com/office/drawing/2014/main" id="{379F11E2-8BA5-4C5C-AE7C-361E5EA011FF}"/>
              </a:ext>
              <a:ext uri="{C183D7F6-B498-43B3-948B-1728B52AA6E4}">
                <adec:decorative xmlns:adec="http://schemas.microsoft.com/office/drawing/2017/decorative" val="1"/>
              </a:ext>
            </a:extLst>
          </p:cNvPr>
          <p:cNvSpPr>
            <a:spLocks noGrp="1" noChangeAspect="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a:endParaRPr lang="he-IL">
              <a:latin typeface="Tahoma" panose="020B0604030504040204" pitchFamily="34" charset="0"/>
              <a:ea typeface="Tahoma" panose="020B0604030504040204" pitchFamily="34" charset="0"/>
              <a:cs typeface="Tahoma" panose="020B0604030504040204" pitchFamily="34" charset="0"/>
            </a:endParaRPr>
          </a:p>
        </p:txBody>
      </p:sp>
      <p:sp>
        <p:nvSpPr>
          <p:cNvPr id="12" name="מלבן 11">
            <a:extLst>
              <a:ext uri="{FF2B5EF4-FFF2-40B4-BE49-F238E27FC236}">
                <a16:creationId xmlns:a16="http://schemas.microsoft.com/office/drawing/2014/main" id="{7C00E1DA-EC7C-40FC-95E3-11FDCD2E4291}"/>
              </a:ext>
              <a:ext uri="{C183D7F6-B498-43B3-948B-1728B52AA6E4}">
                <adec:decorative xmlns:adec="http://schemas.microsoft.com/office/drawing/2017/decorative" val="1"/>
              </a:ext>
            </a:extLst>
          </p:cNvPr>
          <p:cNvSpPr>
            <a:spLocks noGrp="1" noChangeAspect="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46533"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1"/>
          <a:lstStyle/>
          <a:p>
            <a:pPr algn="r" rtl="1"/>
            <a:endParaRPr lang="he-IL">
              <a:latin typeface="Tahoma" panose="020B0604030504040204" pitchFamily="34" charset="0"/>
              <a:ea typeface="Tahoma" panose="020B0604030504040204" pitchFamily="34" charset="0"/>
              <a:cs typeface="Tahoma" panose="020B0604030504040204" pitchFamily="34" charset="0"/>
            </a:endParaRPr>
          </a:p>
        </p:txBody>
      </p:sp>
      <p:grpSp>
        <p:nvGrpSpPr>
          <p:cNvPr id="14" name="קבוצה 13">
            <a:extLst>
              <a:ext uri="{FF2B5EF4-FFF2-40B4-BE49-F238E27FC236}">
                <a16:creationId xmlns:a16="http://schemas.microsoft.com/office/drawing/2014/main" id="{9A421166-2996-41A7-B094-AE5316F347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3" y="453643"/>
            <a:ext cx="11298933" cy="98554"/>
            <a:chOff x="446533" y="453643"/>
            <a:chExt cx="11298933" cy="98554"/>
          </a:xfrm>
        </p:grpSpPr>
        <p:sp>
          <p:nvSpPr>
            <p:cNvPr id="15" name="מלבן 14">
              <a:extLst>
                <a:ext uri="{FF2B5EF4-FFF2-40B4-BE49-F238E27FC236}">
                  <a16:creationId xmlns:a16="http://schemas.microsoft.com/office/drawing/2014/main" id="{FDBB1B92-A3EB-43E4-8FAB-D20E8ED14C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8042146"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1"/>
            <a:lstStyle/>
            <a:p>
              <a:pPr algn="r" rtl="1"/>
              <a:endParaRPr lang="he-IL">
                <a:latin typeface="Tahoma" panose="020B0604030504040204" pitchFamily="34" charset="0"/>
                <a:ea typeface="Tahoma" panose="020B0604030504040204" pitchFamily="34" charset="0"/>
                <a:cs typeface="Tahoma" panose="020B0604030504040204" pitchFamily="34" charset="0"/>
              </a:endParaRPr>
            </a:p>
          </p:txBody>
        </p:sp>
        <p:sp>
          <p:nvSpPr>
            <p:cNvPr id="16" name="מלבן 15">
              <a:extLst>
                <a:ext uri="{FF2B5EF4-FFF2-40B4-BE49-F238E27FC236}">
                  <a16:creationId xmlns:a16="http://schemas.microsoft.com/office/drawing/2014/main" id="{3F3972F4-FE7E-48EA-AAD8-9BE5750A66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446533"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1"/>
            <a:lstStyle/>
            <a:p>
              <a:pPr algn="r" rtl="1"/>
              <a:endParaRPr lang="he-IL">
                <a:latin typeface="Tahoma" panose="020B0604030504040204" pitchFamily="34" charset="0"/>
                <a:ea typeface="Tahoma" panose="020B0604030504040204" pitchFamily="34" charset="0"/>
                <a:cs typeface="Tahoma" panose="020B0604030504040204" pitchFamily="34" charset="0"/>
              </a:endParaRPr>
            </a:p>
          </p:txBody>
        </p:sp>
        <p:sp>
          <p:nvSpPr>
            <p:cNvPr id="17" name="מלבן 16">
              <a:extLst>
                <a:ext uri="{FF2B5EF4-FFF2-40B4-BE49-F238E27FC236}">
                  <a16:creationId xmlns:a16="http://schemas.microsoft.com/office/drawing/2014/main" id="{221614E5-870B-4D5E-A43B-8FF7E53234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424685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1"/>
            <a:lstStyle/>
            <a:p>
              <a:pPr algn="r" rtl="1"/>
              <a:endParaRPr lang="he-IL">
                <a:latin typeface="Tahoma" panose="020B0604030504040204" pitchFamily="34" charset="0"/>
                <a:ea typeface="Tahoma" panose="020B0604030504040204" pitchFamily="34" charset="0"/>
                <a:cs typeface="Tahoma" panose="020B0604030504040204" pitchFamily="34" charset="0"/>
              </a:endParaRPr>
            </a:p>
          </p:txBody>
        </p:sp>
      </p:grpSp>
      <p:sp>
        <p:nvSpPr>
          <p:cNvPr id="2" name="כותרת 1">
            <a:extLst>
              <a:ext uri="{FF2B5EF4-FFF2-40B4-BE49-F238E27FC236}">
                <a16:creationId xmlns:a16="http://schemas.microsoft.com/office/drawing/2014/main" id="{0F87E73C-2B1A-4602-BFBE-CFE1E55D9B38}"/>
              </a:ext>
            </a:extLst>
          </p:cNvPr>
          <p:cNvSpPr>
            <a:spLocks noGrp="1"/>
          </p:cNvSpPr>
          <p:nvPr>
            <p:ph type="ctrTitle"/>
          </p:nvPr>
        </p:nvSpPr>
        <p:spPr>
          <a:xfrm flipH="1">
            <a:off x="-424012" y="1488674"/>
            <a:ext cx="3081576" cy="1746762"/>
          </a:xfrm>
        </p:spPr>
        <p:txBody>
          <a:bodyPr rtlCol="1">
            <a:normAutofit/>
          </a:bodyPr>
          <a:lstStyle/>
          <a:p>
            <a:pPr algn="r" rtl="1"/>
            <a:r>
              <a:rPr lang="en-US" dirty="0">
                <a:solidFill>
                  <a:srgbClr val="FFFFFF"/>
                </a:solidFill>
              </a:rPr>
              <a:t>END</a:t>
            </a:r>
            <a:endParaRPr lang="he-IL" dirty="0">
              <a:solidFill>
                <a:srgbClr val="FFFFFF"/>
              </a:solidFill>
            </a:endParaRPr>
          </a:p>
        </p:txBody>
      </p:sp>
      <p:pic>
        <p:nvPicPr>
          <p:cNvPr id="5" name="תמונה 4" descr="מספרים דיגיטליים">
            <a:extLst>
              <a:ext uri="{FF2B5EF4-FFF2-40B4-BE49-F238E27FC236}">
                <a16:creationId xmlns:a16="http://schemas.microsoft.com/office/drawing/2014/main" id="{A21EA617-6D48-425F-97A8-7FEC82C8F40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2189" r="9642" b="1"/>
          <a:stretch/>
        </p:blipFill>
        <p:spPr>
          <a:xfrm>
            <a:off x="4246850" y="723899"/>
            <a:ext cx="7498616" cy="5676901"/>
          </a:xfrm>
          <a:prstGeom prst="rect">
            <a:avLst/>
          </a:prstGeom>
        </p:spPr>
      </p:pic>
    </p:spTree>
    <p:extLst>
      <p:ext uri="{BB962C8B-B14F-4D97-AF65-F5344CB8AC3E}">
        <p14:creationId xmlns:p14="http://schemas.microsoft.com/office/powerpoint/2010/main" val="35013474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מלבן 28">
            <a:extLst>
              <a:ext uri="{FF2B5EF4-FFF2-40B4-BE49-F238E27FC236}">
                <a16:creationId xmlns:a16="http://schemas.microsoft.com/office/drawing/2014/main" id="{BFDA9692-ECDC-4B59-86B2-8C90FDE1A055}"/>
              </a:ext>
              <a:ext uri="{C183D7F6-B498-43B3-948B-1728B52AA6E4}">
                <adec:decorative xmlns:adec="http://schemas.microsoft.com/office/drawing/2017/decorative" val="1"/>
              </a:ext>
            </a:extLst>
          </p:cNvPr>
          <p:cNvSpPr>
            <a:spLocks noGrp="1" noChangeAspect="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717687"/>
            <a:ext cx="12192000" cy="632128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a:endParaRPr lang="he-IL" dirty="0">
              <a:latin typeface="Tahoma" panose="020B0604030504040204" pitchFamily="34" charset="0"/>
              <a:ea typeface="Tahoma" panose="020B0604030504040204" pitchFamily="34" charset="0"/>
              <a:cs typeface="Tahoma" panose="020B0604030504040204" pitchFamily="34" charset="0"/>
            </a:endParaRPr>
          </a:p>
        </p:txBody>
      </p:sp>
      <p:sp>
        <p:nvSpPr>
          <p:cNvPr id="31" name="מלבן 30">
            <a:extLst>
              <a:ext uri="{FF2B5EF4-FFF2-40B4-BE49-F238E27FC236}">
                <a16:creationId xmlns:a16="http://schemas.microsoft.com/office/drawing/2014/main" id="{12C05506-42A1-49C0-9D87-081CCD9023D6}"/>
              </a:ext>
              <a:ext uri="{C183D7F6-B498-43B3-948B-1728B52AA6E4}">
                <adec:decorative xmlns:adec="http://schemas.microsoft.com/office/drawing/2017/decorative" val="1"/>
              </a:ext>
            </a:extLst>
          </p:cNvPr>
          <p:cNvSpPr>
            <a:spLocks noGrp="1" noChangeAspect="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53323" y="5322949"/>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1"/>
          <a:lstStyle/>
          <a:p>
            <a:pPr algn="r" rtl="1"/>
            <a:endParaRPr lang="he-IL" dirty="0">
              <a:latin typeface="Tahoma" panose="020B0604030504040204" pitchFamily="34" charset="0"/>
              <a:ea typeface="Tahoma" panose="020B0604030504040204" pitchFamily="34" charset="0"/>
              <a:cs typeface="Tahoma" panose="020B0604030504040204" pitchFamily="34" charset="0"/>
            </a:endParaRPr>
          </a:p>
        </p:txBody>
      </p:sp>
      <p:sp>
        <p:nvSpPr>
          <p:cNvPr id="2" name="כותרת 1">
            <a:extLst>
              <a:ext uri="{FF2B5EF4-FFF2-40B4-BE49-F238E27FC236}">
                <a16:creationId xmlns:a16="http://schemas.microsoft.com/office/drawing/2014/main" id="{5B040558-A365-4CCE-92FA-5A48CD98F9C9}"/>
              </a:ext>
            </a:extLst>
          </p:cNvPr>
          <p:cNvSpPr>
            <a:spLocks noGrp="1"/>
          </p:cNvSpPr>
          <p:nvPr>
            <p:ph type="title"/>
          </p:nvPr>
        </p:nvSpPr>
        <p:spPr>
          <a:xfrm flipH="1">
            <a:off x="-171285" y="543817"/>
            <a:ext cx="9010484" cy="2199383"/>
          </a:xfrm>
        </p:spPr>
        <p:txBody>
          <a:bodyPr rtlCol="1">
            <a:normAutofit/>
          </a:bodyPr>
          <a:lstStyle/>
          <a:p>
            <a:pPr algn="r" rtl="1"/>
            <a:r>
              <a:rPr lang="en-US" sz="11500" dirty="0">
                <a:solidFill>
                  <a:schemeClr val="tx1"/>
                </a:solidFill>
              </a:rPr>
              <a:t>STRIDE</a:t>
            </a:r>
            <a:endParaRPr lang="he-IL" sz="11500" dirty="0">
              <a:solidFill>
                <a:schemeClr val="tx1"/>
              </a:solidFill>
            </a:endParaRPr>
          </a:p>
        </p:txBody>
      </p:sp>
      <p:cxnSp>
        <p:nvCxnSpPr>
          <p:cNvPr id="7" name="מחבר חץ ישר 6">
            <a:extLst>
              <a:ext uri="{FF2B5EF4-FFF2-40B4-BE49-F238E27FC236}">
                <a16:creationId xmlns:a16="http://schemas.microsoft.com/office/drawing/2014/main" id="{6804B626-9A08-4CDD-B613-3C1CDA88D1F3}"/>
              </a:ext>
            </a:extLst>
          </p:cNvPr>
          <p:cNvCxnSpPr>
            <a:cxnSpLocks/>
          </p:cNvCxnSpPr>
          <p:nvPr/>
        </p:nvCxnSpPr>
        <p:spPr>
          <a:xfrm flipH="1">
            <a:off x="2665025" y="2526910"/>
            <a:ext cx="1105836" cy="82280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0" name="כותרת 1">
            <a:extLst>
              <a:ext uri="{FF2B5EF4-FFF2-40B4-BE49-F238E27FC236}">
                <a16:creationId xmlns:a16="http://schemas.microsoft.com/office/drawing/2014/main" id="{DA2E1080-001E-4295-8335-2A23F020DE2A}"/>
              </a:ext>
            </a:extLst>
          </p:cNvPr>
          <p:cNvSpPr txBox="1">
            <a:spLocks/>
          </p:cNvSpPr>
          <p:nvPr/>
        </p:nvSpPr>
        <p:spPr>
          <a:xfrm flipH="1">
            <a:off x="-411577" y="1585526"/>
            <a:ext cx="3049656" cy="2199383"/>
          </a:xfrm>
          <a:prstGeom prst="rect">
            <a:avLst/>
          </a:prstGeom>
        </p:spPr>
        <p:txBody>
          <a:bodyPr vert="horz" lIns="91440" tIns="45720" rIns="91440" bIns="45720" rtlCol="1" anchor="b">
            <a:normAutofit/>
          </a:bodyPr>
          <a:lstStyle>
            <a:lvl1pPr algn="r" defTabSz="457200" rtl="1" eaLnBrk="1" latinLnBrk="0" hangingPunct="1">
              <a:spcBef>
                <a:spcPct val="0"/>
              </a:spcBef>
              <a:buNone/>
              <a:defRPr sz="2800" b="0" kern="1200" cap="all">
                <a:solidFill>
                  <a:schemeClr val="bg1"/>
                </a:solidFill>
                <a:latin typeface="Tahoma" panose="020B0604030504040204" pitchFamily="34" charset="0"/>
                <a:ea typeface="Tahoma" panose="020B0604030504040204" pitchFamily="34" charset="0"/>
                <a:cs typeface="Tahoma" panose="020B0604030504040204" pitchFamily="34" charset="0"/>
              </a:defRPr>
            </a:lvl1pPr>
            <a:lvl2pPr algn="r" rtl="1" eaLnBrk="1" hangingPunct="1">
              <a:defRPr>
                <a:solidFill>
                  <a:schemeClr val="tx2"/>
                </a:solidFill>
              </a:defRPr>
            </a:lvl2pPr>
            <a:lvl3pPr algn="r" rtl="1" eaLnBrk="1" hangingPunct="1">
              <a:defRPr>
                <a:solidFill>
                  <a:schemeClr val="tx2"/>
                </a:solidFill>
              </a:defRPr>
            </a:lvl3pPr>
            <a:lvl4pPr algn="r" rtl="1" eaLnBrk="1" hangingPunct="1">
              <a:defRPr>
                <a:solidFill>
                  <a:schemeClr val="tx2"/>
                </a:solidFill>
              </a:defRPr>
            </a:lvl4pPr>
            <a:lvl5pPr algn="r" rtl="1" eaLnBrk="1" hangingPunct="1">
              <a:defRPr>
                <a:solidFill>
                  <a:schemeClr val="tx2"/>
                </a:solidFill>
              </a:defRPr>
            </a:lvl5pPr>
            <a:lvl6pPr algn="r" rtl="1" eaLnBrk="1" hangingPunct="1">
              <a:defRPr>
                <a:solidFill>
                  <a:schemeClr val="tx2"/>
                </a:solidFill>
              </a:defRPr>
            </a:lvl6pPr>
            <a:lvl7pPr algn="r" rtl="1" eaLnBrk="1" hangingPunct="1">
              <a:defRPr>
                <a:solidFill>
                  <a:schemeClr val="tx2"/>
                </a:solidFill>
              </a:defRPr>
            </a:lvl7pPr>
            <a:lvl8pPr algn="r" rtl="1" eaLnBrk="1" hangingPunct="1">
              <a:defRPr>
                <a:solidFill>
                  <a:schemeClr val="tx2"/>
                </a:solidFill>
              </a:defRPr>
            </a:lvl8pPr>
            <a:lvl9pPr algn="r" rtl="1" eaLnBrk="1" hangingPunct="1">
              <a:defRPr>
                <a:solidFill>
                  <a:schemeClr val="tx2"/>
                </a:solidFill>
              </a:defRPr>
            </a:lvl9pPr>
          </a:lstStyle>
          <a:p>
            <a:r>
              <a:rPr lang="en-US" b="1" dirty="0">
                <a:solidFill>
                  <a:srgbClr val="FF0000"/>
                </a:solidFill>
              </a:rPr>
              <a:t>S</a:t>
            </a:r>
            <a:r>
              <a:rPr lang="en-US" sz="2400" dirty="0">
                <a:solidFill>
                  <a:schemeClr val="tx1"/>
                </a:solidFill>
              </a:rPr>
              <a:t>POOFING</a:t>
            </a:r>
            <a:endParaRPr lang="he-IL" sz="2400" dirty="0">
              <a:solidFill>
                <a:schemeClr val="tx1"/>
              </a:solidFill>
            </a:endParaRPr>
          </a:p>
        </p:txBody>
      </p:sp>
      <p:cxnSp>
        <p:nvCxnSpPr>
          <p:cNvPr id="11" name="מחבר חץ ישר 10">
            <a:extLst>
              <a:ext uri="{FF2B5EF4-FFF2-40B4-BE49-F238E27FC236}">
                <a16:creationId xmlns:a16="http://schemas.microsoft.com/office/drawing/2014/main" id="{1183AA12-67EC-4D67-8BB1-71CF37145F2F}"/>
              </a:ext>
            </a:extLst>
          </p:cNvPr>
          <p:cNvCxnSpPr>
            <a:cxnSpLocks/>
          </p:cNvCxnSpPr>
          <p:nvPr/>
        </p:nvCxnSpPr>
        <p:spPr>
          <a:xfrm flipH="1">
            <a:off x="3619211" y="2613403"/>
            <a:ext cx="1320661" cy="136481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2" name="כותרת 1">
            <a:extLst>
              <a:ext uri="{FF2B5EF4-FFF2-40B4-BE49-F238E27FC236}">
                <a16:creationId xmlns:a16="http://schemas.microsoft.com/office/drawing/2014/main" id="{FBDB6D6D-53C5-4105-8AEE-CC3DF571FAD6}"/>
              </a:ext>
            </a:extLst>
          </p:cNvPr>
          <p:cNvSpPr txBox="1">
            <a:spLocks/>
          </p:cNvSpPr>
          <p:nvPr/>
        </p:nvSpPr>
        <p:spPr>
          <a:xfrm flipH="1">
            <a:off x="569555" y="2159353"/>
            <a:ext cx="3049656" cy="2199383"/>
          </a:xfrm>
          <a:prstGeom prst="rect">
            <a:avLst/>
          </a:prstGeom>
        </p:spPr>
        <p:txBody>
          <a:bodyPr vert="horz" lIns="91440" tIns="45720" rIns="91440" bIns="45720" rtlCol="1" anchor="b">
            <a:normAutofit/>
          </a:bodyPr>
          <a:lstStyle>
            <a:lvl1pPr algn="r" defTabSz="457200" rtl="1" eaLnBrk="1" latinLnBrk="0" hangingPunct="1">
              <a:spcBef>
                <a:spcPct val="0"/>
              </a:spcBef>
              <a:buNone/>
              <a:defRPr sz="2800" b="0" kern="1200" cap="all">
                <a:solidFill>
                  <a:schemeClr val="bg1"/>
                </a:solidFill>
                <a:latin typeface="Tahoma" panose="020B0604030504040204" pitchFamily="34" charset="0"/>
                <a:ea typeface="Tahoma" panose="020B0604030504040204" pitchFamily="34" charset="0"/>
                <a:cs typeface="Tahoma" panose="020B0604030504040204" pitchFamily="34" charset="0"/>
              </a:defRPr>
            </a:lvl1pPr>
            <a:lvl2pPr algn="r" rtl="1" eaLnBrk="1" hangingPunct="1">
              <a:defRPr>
                <a:solidFill>
                  <a:schemeClr val="tx2"/>
                </a:solidFill>
              </a:defRPr>
            </a:lvl2pPr>
            <a:lvl3pPr algn="r" rtl="1" eaLnBrk="1" hangingPunct="1">
              <a:defRPr>
                <a:solidFill>
                  <a:schemeClr val="tx2"/>
                </a:solidFill>
              </a:defRPr>
            </a:lvl3pPr>
            <a:lvl4pPr algn="r" rtl="1" eaLnBrk="1" hangingPunct="1">
              <a:defRPr>
                <a:solidFill>
                  <a:schemeClr val="tx2"/>
                </a:solidFill>
              </a:defRPr>
            </a:lvl4pPr>
            <a:lvl5pPr algn="r" rtl="1" eaLnBrk="1" hangingPunct="1">
              <a:defRPr>
                <a:solidFill>
                  <a:schemeClr val="tx2"/>
                </a:solidFill>
              </a:defRPr>
            </a:lvl5pPr>
            <a:lvl6pPr algn="r" rtl="1" eaLnBrk="1" hangingPunct="1">
              <a:defRPr>
                <a:solidFill>
                  <a:schemeClr val="tx2"/>
                </a:solidFill>
              </a:defRPr>
            </a:lvl6pPr>
            <a:lvl7pPr algn="r" rtl="1" eaLnBrk="1" hangingPunct="1">
              <a:defRPr>
                <a:solidFill>
                  <a:schemeClr val="tx2"/>
                </a:solidFill>
              </a:defRPr>
            </a:lvl7pPr>
            <a:lvl8pPr algn="r" rtl="1" eaLnBrk="1" hangingPunct="1">
              <a:defRPr>
                <a:solidFill>
                  <a:schemeClr val="tx2"/>
                </a:solidFill>
              </a:defRPr>
            </a:lvl8pPr>
            <a:lvl9pPr algn="r" rtl="1" eaLnBrk="1" hangingPunct="1">
              <a:defRPr>
                <a:solidFill>
                  <a:schemeClr val="tx2"/>
                </a:solidFill>
              </a:defRPr>
            </a:lvl9pPr>
          </a:lstStyle>
          <a:p>
            <a:r>
              <a:rPr lang="en-US" b="1" dirty="0">
                <a:solidFill>
                  <a:srgbClr val="FF0000"/>
                </a:solidFill>
              </a:rPr>
              <a:t>T</a:t>
            </a:r>
            <a:r>
              <a:rPr lang="en-US" sz="2400" dirty="0">
                <a:solidFill>
                  <a:schemeClr val="tx1"/>
                </a:solidFill>
              </a:rPr>
              <a:t>ampering</a:t>
            </a:r>
            <a:endParaRPr lang="he-IL" sz="2400" dirty="0">
              <a:solidFill>
                <a:schemeClr val="tx1"/>
              </a:solidFill>
            </a:endParaRPr>
          </a:p>
        </p:txBody>
      </p:sp>
      <p:cxnSp>
        <p:nvCxnSpPr>
          <p:cNvPr id="13" name="מחבר חץ ישר 12">
            <a:extLst>
              <a:ext uri="{FF2B5EF4-FFF2-40B4-BE49-F238E27FC236}">
                <a16:creationId xmlns:a16="http://schemas.microsoft.com/office/drawing/2014/main" id="{08AE8938-AFC4-40D4-980D-E9C1D6E01F10}"/>
              </a:ext>
            </a:extLst>
          </p:cNvPr>
          <p:cNvCxnSpPr>
            <a:cxnSpLocks/>
          </p:cNvCxnSpPr>
          <p:nvPr/>
        </p:nvCxnSpPr>
        <p:spPr>
          <a:xfrm flipH="1">
            <a:off x="5043830" y="2595673"/>
            <a:ext cx="735663" cy="173445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4" name="כותרת 1">
            <a:extLst>
              <a:ext uri="{FF2B5EF4-FFF2-40B4-BE49-F238E27FC236}">
                <a16:creationId xmlns:a16="http://schemas.microsoft.com/office/drawing/2014/main" id="{9F067B7B-9524-4F6D-9536-2E88AF4976EC}"/>
              </a:ext>
            </a:extLst>
          </p:cNvPr>
          <p:cNvSpPr txBox="1">
            <a:spLocks/>
          </p:cNvSpPr>
          <p:nvPr/>
        </p:nvSpPr>
        <p:spPr>
          <a:xfrm flipH="1">
            <a:off x="3503226" y="4070987"/>
            <a:ext cx="2053473" cy="658683"/>
          </a:xfrm>
          <a:prstGeom prst="rect">
            <a:avLst/>
          </a:prstGeom>
        </p:spPr>
        <p:txBody>
          <a:bodyPr vert="horz" lIns="91440" tIns="45720" rIns="91440" bIns="45720" rtlCol="1" anchor="b">
            <a:normAutofit/>
          </a:bodyPr>
          <a:lstStyle>
            <a:lvl1pPr algn="r" defTabSz="457200" rtl="1" eaLnBrk="1" latinLnBrk="0" hangingPunct="1">
              <a:spcBef>
                <a:spcPct val="0"/>
              </a:spcBef>
              <a:buNone/>
              <a:defRPr sz="2800" b="0" kern="1200" cap="all">
                <a:solidFill>
                  <a:schemeClr val="bg1"/>
                </a:solidFill>
                <a:latin typeface="Tahoma" panose="020B0604030504040204" pitchFamily="34" charset="0"/>
                <a:ea typeface="Tahoma" panose="020B0604030504040204" pitchFamily="34" charset="0"/>
                <a:cs typeface="Tahoma" panose="020B0604030504040204" pitchFamily="34" charset="0"/>
              </a:defRPr>
            </a:lvl1pPr>
            <a:lvl2pPr algn="r" rtl="1" eaLnBrk="1" hangingPunct="1">
              <a:defRPr>
                <a:solidFill>
                  <a:schemeClr val="tx2"/>
                </a:solidFill>
              </a:defRPr>
            </a:lvl2pPr>
            <a:lvl3pPr algn="r" rtl="1" eaLnBrk="1" hangingPunct="1">
              <a:defRPr>
                <a:solidFill>
                  <a:schemeClr val="tx2"/>
                </a:solidFill>
              </a:defRPr>
            </a:lvl3pPr>
            <a:lvl4pPr algn="r" rtl="1" eaLnBrk="1" hangingPunct="1">
              <a:defRPr>
                <a:solidFill>
                  <a:schemeClr val="tx2"/>
                </a:solidFill>
              </a:defRPr>
            </a:lvl4pPr>
            <a:lvl5pPr algn="r" rtl="1" eaLnBrk="1" hangingPunct="1">
              <a:defRPr>
                <a:solidFill>
                  <a:schemeClr val="tx2"/>
                </a:solidFill>
              </a:defRPr>
            </a:lvl5pPr>
            <a:lvl6pPr algn="r" rtl="1" eaLnBrk="1" hangingPunct="1">
              <a:defRPr>
                <a:solidFill>
                  <a:schemeClr val="tx2"/>
                </a:solidFill>
              </a:defRPr>
            </a:lvl6pPr>
            <a:lvl7pPr algn="r" rtl="1" eaLnBrk="1" hangingPunct="1">
              <a:defRPr>
                <a:solidFill>
                  <a:schemeClr val="tx2"/>
                </a:solidFill>
              </a:defRPr>
            </a:lvl7pPr>
            <a:lvl8pPr algn="r" rtl="1" eaLnBrk="1" hangingPunct="1">
              <a:defRPr>
                <a:solidFill>
                  <a:schemeClr val="tx2"/>
                </a:solidFill>
              </a:defRPr>
            </a:lvl8pPr>
            <a:lvl9pPr algn="r" rtl="1" eaLnBrk="1" hangingPunct="1">
              <a:defRPr>
                <a:solidFill>
                  <a:schemeClr val="tx2"/>
                </a:solidFill>
              </a:defRPr>
            </a:lvl9pPr>
          </a:lstStyle>
          <a:p>
            <a:r>
              <a:rPr lang="en-US" b="1" dirty="0">
                <a:solidFill>
                  <a:srgbClr val="FF0000"/>
                </a:solidFill>
              </a:rPr>
              <a:t>R</a:t>
            </a:r>
            <a:r>
              <a:rPr lang="en-US" sz="2200" dirty="0">
                <a:solidFill>
                  <a:schemeClr val="tx1"/>
                </a:solidFill>
              </a:rPr>
              <a:t>epudiation</a:t>
            </a:r>
            <a:endParaRPr lang="he-IL" sz="2200" dirty="0">
              <a:solidFill>
                <a:schemeClr val="tx1"/>
              </a:solidFill>
            </a:endParaRPr>
          </a:p>
        </p:txBody>
      </p:sp>
      <p:cxnSp>
        <p:nvCxnSpPr>
          <p:cNvPr id="15" name="מחבר חץ ישר 14">
            <a:extLst>
              <a:ext uri="{FF2B5EF4-FFF2-40B4-BE49-F238E27FC236}">
                <a16:creationId xmlns:a16="http://schemas.microsoft.com/office/drawing/2014/main" id="{518019F5-477A-41B6-B3C9-3DB12D3D08BE}"/>
              </a:ext>
            </a:extLst>
          </p:cNvPr>
          <p:cNvCxnSpPr>
            <a:cxnSpLocks/>
          </p:cNvCxnSpPr>
          <p:nvPr/>
        </p:nvCxnSpPr>
        <p:spPr>
          <a:xfrm flipH="1">
            <a:off x="6632781" y="2619942"/>
            <a:ext cx="157505" cy="161852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6" name="כותרת 1">
            <a:extLst>
              <a:ext uri="{FF2B5EF4-FFF2-40B4-BE49-F238E27FC236}">
                <a16:creationId xmlns:a16="http://schemas.microsoft.com/office/drawing/2014/main" id="{5922DAE0-8956-43E8-9E28-ACE3EA7B307F}"/>
              </a:ext>
            </a:extLst>
          </p:cNvPr>
          <p:cNvSpPr txBox="1">
            <a:spLocks/>
          </p:cNvSpPr>
          <p:nvPr/>
        </p:nvSpPr>
        <p:spPr>
          <a:xfrm flipH="1">
            <a:off x="5572526" y="4031390"/>
            <a:ext cx="1937489" cy="1068703"/>
          </a:xfrm>
          <a:prstGeom prst="rect">
            <a:avLst/>
          </a:prstGeom>
        </p:spPr>
        <p:txBody>
          <a:bodyPr vert="horz" lIns="91440" tIns="45720" rIns="91440" bIns="45720" rtlCol="1" anchor="b">
            <a:noAutofit/>
          </a:bodyPr>
          <a:lstStyle>
            <a:lvl1pPr algn="r" defTabSz="457200" rtl="1" eaLnBrk="1" latinLnBrk="0" hangingPunct="1">
              <a:spcBef>
                <a:spcPct val="0"/>
              </a:spcBef>
              <a:buNone/>
              <a:defRPr sz="2800" b="0" kern="1200" cap="all">
                <a:solidFill>
                  <a:schemeClr val="bg1"/>
                </a:solidFill>
                <a:latin typeface="Tahoma" panose="020B0604030504040204" pitchFamily="34" charset="0"/>
                <a:ea typeface="Tahoma" panose="020B0604030504040204" pitchFamily="34" charset="0"/>
                <a:cs typeface="Tahoma" panose="020B0604030504040204" pitchFamily="34" charset="0"/>
              </a:defRPr>
            </a:lvl1pPr>
            <a:lvl2pPr algn="r" rtl="1" eaLnBrk="1" hangingPunct="1">
              <a:defRPr>
                <a:solidFill>
                  <a:schemeClr val="tx2"/>
                </a:solidFill>
              </a:defRPr>
            </a:lvl2pPr>
            <a:lvl3pPr algn="r" rtl="1" eaLnBrk="1" hangingPunct="1">
              <a:defRPr>
                <a:solidFill>
                  <a:schemeClr val="tx2"/>
                </a:solidFill>
              </a:defRPr>
            </a:lvl3pPr>
            <a:lvl4pPr algn="r" rtl="1" eaLnBrk="1" hangingPunct="1">
              <a:defRPr>
                <a:solidFill>
                  <a:schemeClr val="tx2"/>
                </a:solidFill>
              </a:defRPr>
            </a:lvl4pPr>
            <a:lvl5pPr algn="r" rtl="1" eaLnBrk="1" hangingPunct="1">
              <a:defRPr>
                <a:solidFill>
                  <a:schemeClr val="tx2"/>
                </a:solidFill>
              </a:defRPr>
            </a:lvl5pPr>
            <a:lvl6pPr algn="r" rtl="1" eaLnBrk="1" hangingPunct="1">
              <a:defRPr>
                <a:solidFill>
                  <a:schemeClr val="tx2"/>
                </a:solidFill>
              </a:defRPr>
            </a:lvl6pPr>
            <a:lvl7pPr algn="r" rtl="1" eaLnBrk="1" hangingPunct="1">
              <a:defRPr>
                <a:solidFill>
                  <a:schemeClr val="tx2"/>
                </a:solidFill>
              </a:defRPr>
            </a:lvl7pPr>
            <a:lvl8pPr algn="r" rtl="1" eaLnBrk="1" hangingPunct="1">
              <a:defRPr>
                <a:solidFill>
                  <a:schemeClr val="tx2"/>
                </a:solidFill>
              </a:defRPr>
            </a:lvl8pPr>
            <a:lvl9pPr algn="r" rtl="1" eaLnBrk="1" hangingPunct="1">
              <a:defRPr>
                <a:solidFill>
                  <a:schemeClr val="tx2"/>
                </a:solidFill>
              </a:defRPr>
            </a:lvl9pPr>
          </a:lstStyle>
          <a:p>
            <a:pPr algn="ctr"/>
            <a:r>
              <a:rPr lang="en-US" b="1" dirty="0">
                <a:solidFill>
                  <a:srgbClr val="FF0000"/>
                </a:solidFill>
              </a:rPr>
              <a:t>I</a:t>
            </a:r>
            <a:r>
              <a:rPr lang="en-US" sz="2200" dirty="0">
                <a:solidFill>
                  <a:schemeClr val="tx1"/>
                </a:solidFill>
              </a:rPr>
              <a:t>nfo disclosure</a:t>
            </a:r>
            <a:endParaRPr lang="he-IL" sz="2200" dirty="0">
              <a:solidFill>
                <a:schemeClr val="tx1"/>
              </a:solidFill>
            </a:endParaRPr>
          </a:p>
        </p:txBody>
      </p:sp>
      <p:sp>
        <p:nvSpPr>
          <p:cNvPr id="18" name="כותרת 1">
            <a:extLst>
              <a:ext uri="{FF2B5EF4-FFF2-40B4-BE49-F238E27FC236}">
                <a16:creationId xmlns:a16="http://schemas.microsoft.com/office/drawing/2014/main" id="{08452FB6-8B00-47CA-8D18-015588E1B028}"/>
              </a:ext>
            </a:extLst>
          </p:cNvPr>
          <p:cNvSpPr txBox="1">
            <a:spLocks/>
          </p:cNvSpPr>
          <p:nvPr/>
        </p:nvSpPr>
        <p:spPr>
          <a:xfrm flipH="1">
            <a:off x="7559831" y="4110294"/>
            <a:ext cx="1783444" cy="779802"/>
          </a:xfrm>
          <a:prstGeom prst="rect">
            <a:avLst/>
          </a:prstGeom>
        </p:spPr>
        <p:txBody>
          <a:bodyPr vert="horz" lIns="91440" tIns="45720" rIns="91440" bIns="45720" rtlCol="1" anchor="b">
            <a:noAutofit/>
          </a:bodyPr>
          <a:lstStyle>
            <a:defPPr algn="r" rtl="1">
              <a:defRPr lang="he-IL"/>
            </a:defPPr>
            <a:lvl1pPr>
              <a:spcBef>
                <a:spcPct val="0"/>
              </a:spcBef>
              <a:buNone/>
              <a:defRPr sz="2200" b="0" cap="all">
                <a:latin typeface="Tahoma" panose="020B0604030504040204" pitchFamily="34" charset="0"/>
                <a:ea typeface="Tahoma" panose="020B0604030504040204" pitchFamily="34" charset="0"/>
                <a:cs typeface="Tahoma" panose="020B0604030504040204" pitchFamily="34" charset="0"/>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algn="ctr"/>
            <a:r>
              <a:rPr lang="en-US" sz="2800" b="1" dirty="0">
                <a:solidFill>
                  <a:srgbClr val="FF0000"/>
                </a:solidFill>
              </a:rPr>
              <a:t>D</a:t>
            </a:r>
            <a:r>
              <a:rPr lang="en-US" dirty="0"/>
              <a:t>enial of service</a:t>
            </a:r>
            <a:endParaRPr lang="he-IL" dirty="0"/>
          </a:p>
        </p:txBody>
      </p:sp>
      <p:sp>
        <p:nvSpPr>
          <p:cNvPr id="20" name="כותרת 1">
            <a:extLst>
              <a:ext uri="{FF2B5EF4-FFF2-40B4-BE49-F238E27FC236}">
                <a16:creationId xmlns:a16="http://schemas.microsoft.com/office/drawing/2014/main" id="{23F2E5B4-F59B-4B88-A02F-E8923DE9C75D}"/>
              </a:ext>
            </a:extLst>
          </p:cNvPr>
          <p:cNvSpPr txBox="1">
            <a:spLocks/>
          </p:cNvSpPr>
          <p:nvPr/>
        </p:nvSpPr>
        <p:spPr>
          <a:xfrm flipH="1">
            <a:off x="9191560" y="3541369"/>
            <a:ext cx="2020836" cy="940622"/>
          </a:xfrm>
          <a:prstGeom prst="rect">
            <a:avLst/>
          </a:prstGeom>
        </p:spPr>
        <p:txBody>
          <a:bodyPr vert="horz" lIns="91440" tIns="45720" rIns="91440" bIns="45720" rtlCol="1" anchor="b">
            <a:noAutofit/>
          </a:bodyPr>
          <a:lstStyle>
            <a:lvl1pPr algn="r" defTabSz="457200" rtl="1" eaLnBrk="1" latinLnBrk="0" hangingPunct="1">
              <a:spcBef>
                <a:spcPct val="0"/>
              </a:spcBef>
              <a:buNone/>
              <a:defRPr sz="2800" b="0" kern="1200" cap="all">
                <a:solidFill>
                  <a:schemeClr val="bg1"/>
                </a:solidFill>
                <a:latin typeface="Tahoma" panose="020B0604030504040204" pitchFamily="34" charset="0"/>
                <a:ea typeface="Tahoma" panose="020B0604030504040204" pitchFamily="34" charset="0"/>
                <a:cs typeface="Tahoma" panose="020B0604030504040204" pitchFamily="34" charset="0"/>
              </a:defRPr>
            </a:lvl1pPr>
            <a:lvl2pPr algn="r" rtl="1" eaLnBrk="1" hangingPunct="1">
              <a:defRPr>
                <a:solidFill>
                  <a:schemeClr val="tx2"/>
                </a:solidFill>
              </a:defRPr>
            </a:lvl2pPr>
            <a:lvl3pPr algn="r" rtl="1" eaLnBrk="1" hangingPunct="1">
              <a:defRPr>
                <a:solidFill>
                  <a:schemeClr val="tx2"/>
                </a:solidFill>
              </a:defRPr>
            </a:lvl3pPr>
            <a:lvl4pPr algn="r" rtl="1" eaLnBrk="1" hangingPunct="1">
              <a:defRPr>
                <a:solidFill>
                  <a:schemeClr val="tx2"/>
                </a:solidFill>
              </a:defRPr>
            </a:lvl4pPr>
            <a:lvl5pPr algn="r" rtl="1" eaLnBrk="1" hangingPunct="1">
              <a:defRPr>
                <a:solidFill>
                  <a:schemeClr val="tx2"/>
                </a:solidFill>
              </a:defRPr>
            </a:lvl5pPr>
            <a:lvl6pPr algn="r" rtl="1" eaLnBrk="1" hangingPunct="1">
              <a:defRPr>
                <a:solidFill>
                  <a:schemeClr val="tx2"/>
                </a:solidFill>
              </a:defRPr>
            </a:lvl6pPr>
            <a:lvl7pPr algn="r" rtl="1" eaLnBrk="1" hangingPunct="1">
              <a:defRPr>
                <a:solidFill>
                  <a:schemeClr val="tx2"/>
                </a:solidFill>
              </a:defRPr>
            </a:lvl7pPr>
            <a:lvl8pPr algn="r" rtl="1" eaLnBrk="1" hangingPunct="1">
              <a:defRPr>
                <a:solidFill>
                  <a:schemeClr val="tx2"/>
                </a:solidFill>
              </a:defRPr>
            </a:lvl8pPr>
            <a:lvl9pPr algn="r" rtl="1" eaLnBrk="1" hangingPunct="1">
              <a:defRPr>
                <a:solidFill>
                  <a:schemeClr val="tx2"/>
                </a:solidFill>
              </a:defRPr>
            </a:lvl9pPr>
          </a:lstStyle>
          <a:p>
            <a:pPr algn="ctr"/>
            <a:r>
              <a:rPr lang="en-US" b="1" dirty="0">
                <a:solidFill>
                  <a:srgbClr val="FF0000"/>
                </a:solidFill>
              </a:rPr>
              <a:t>E</a:t>
            </a:r>
            <a:r>
              <a:rPr lang="en-US" sz="2200" dirty="0">
                <a:solidFill>
                  <a:schemeClr val="tx1"/>
                </a:solidFill>
              </a:rPr>
              <a:t>levation of privilege</a:t>
            </a:r>
            <a:endParaRPr lang="he-IL" sz="2200" dirty="0">
              <a:solidFill>
                <a:schemeClr val="tx1"/>
              </a:solidFill>
            </a:endParaRPr>
          </a:p>
        </p:txBody>
      </p:sp>
      <p:cxnSp>
        <p:nvCxnSpPr>
          <p:cNvPr id="32" name="מחבר חץ ישר 31">
            <a:extLst>
              <a:ext uri="{FF2B5EF4-FFF2-40B4-BE49-F238E27FC236}">
                <a16:creationId xmlns:a16="http://schemas.microsoft.com/office/drawing/2014/main" id="{2F7C5904-E748-42A5-8C5F-AB2489071F5D}"/>
              </a:ext>
            </a:extLst>
          </p:cNvPr>
          <p:cNvCxnSpPr>
            <a:cxnSpLocks/>
          </p:cNvCxnSpPr>
          <p:nvPr/>
        </p:nvCxnSpPr>
        <p:spPr>
          <a:xfrm>
            <a:off x="7518664" y="2668043"/>
            <a:ext cx="595237" cy="136334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3" name="מחבר חץ ישר 32">
            <a:extLst>
              <a:ext uri="{FF2B5EF4-FFF2-40B4-BE49-F238E27FC236}">
                <a16:creationId xmlns:a16="http://schemas.microsoft.com/office/drawing/2014/main" id="{E150D1CC-B560-4C53-8E40-0F34D1E37AB0}"/>
              </a:ext>
            </a:extLst>
          </p:cNvPr>
          <p:cNvCxnSpPr>
            <a:cxnSpLocks/>
          </p:cNvCxnSpPr>
          <p:nvPr/>
        </p:nvCxnSpPr>
        <p:spPr>
          <a:xfrm>
            <a:off x="8681310" y="2662552"/>
            <a:ext cx="861681" cy="100012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033425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21633EB-7DCB-4DDC-80AF-C885A3EE1245}"/>
              </a:ext>
            </a:extLst>
          </p:cNvPr>
          <p:cNvSpPr>
            <a:spLocks noGrp="1"/>
          </p:cNvSpPr>
          <p:nvPr>
            <p:ph type="title"/>
          </p:nvPr>
        </p:nvSpPr>
        <p:spPr>
          <a:xfrm flipH="1">
            <a:off x="4382742" y="577831"/>
            <a:ext cx="2861440" cy="988332"/>
          </a:xfrm>
        </p:spPr>
        <p:txBody>
          <a:bodyPr rtlCol="1"/>
          <a:lstStyle/>
          <a:p>
            <a:pPr algn="r" rtl="1"/>
            <a:r>
              <a:rPr lang="en-US" b="1" dirty="0"/>
              <a:t>SPOOFING</a:t>
            </a:r>
          </a:p>
        </p:txBody>
      </p:sp>
      <p:sp>
        <p:nvSpPr>
          <p:cNvPr id="9" name="מלבן: פינות מעוגלות 8">
            <a:extLst>
              <a:ext uri="{FF2B5EF4-FFF2-40B4-BE49-F238E27FC236}">
                <a16:creationId xmlns:a16="http://schemas.microsoft.com/office/drawing/2014/main" id="{BCD4CE26-DD16-4925-88E4-A51A3EDB0357}"/>
              </a:ext>
            </a:extLst>
          </p:cNvPr>
          <p:cNvSpPr/>
          <p:nvPr/>
        </p:nvSpPr>
        <p:spPr>
          <a:xfrm>
            <a:off x="37496" y="1986236"/>
            <a:ext cx="663345" cy="273052"/>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rPr>
              <a:t>S</a:t>
            </a:r>
            <a:endParaRPr lang="he-IL" b="1" dirty="0">
              <a:solidFill>
                <a:schemeClr val="tx1"/>
              </a:solidFill>
            </a:endParaRPr>
          </a:p>
        </p:txBody>
      </p:sp>
      <p:sp>
        <p:nvSpPr>
          <p:cNvPr id="10" name="מלבן: פינות מעוגלות 9">
            <a:extLst>
              <a:ext uri="{FF2B5EF4-FFF2-40B4-BE49-F238E27FC236}">
                <a16:creationId xmlns:a16="http://schemas.microsoft.com/office/drawing/2014/main" id="{7B576ACD-AE88-479E-A6B9-1EA8846D79AB}"/>
              </a:ext>
            </a:extLst>
          </p:cNvPr>
          <p:cNvSpPr/>
          <p:nvPr/>
        </p:nvSpPr>
        <p:spPr>
          <a:xfrm>
            <a:off x="20845" y="2289492"/>
            <a:ext cx="556625" cy="274409"/>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t>T</a:t>
            </a:r>
            <a:endParaRPr lang="he-IL" dirty="0"/>
          </a:p>
        </p:txBody>
      </p:sp>
      <p:sp>
        <p:nvSpPr>
          <p:cNvPr id="12" name="מלבן: פינות מעוגלות 11">
            <a:extLst>
              <a:ext uri="{FF2B5EF4-FFF2-40B4-BE49-F238E27FC236}">
                <a16:creationId xmlns:a16="http://schemas.microsoft.com/office/drawing/2014/main" id="{F009F660-6F6D-49E4-8FE7-8CBE5C12F545}"/>
              </a:ext>
            </a:extLst>
          </p:cNvPr>
          <p:cNvSpPr/>
          <p:nvPr/>
        </p:nvSpPr>
        <p:spPr>
          <a:xfrm>
            <a:off x="15041" y="2594106"/>
            <a:ext cx="556625" cy="274409"/>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t>R</a:t>
            </a:r>
            <a:endParaRPr lang="he-IL" dirty="0"/>
          </a:p>
        </p:txBody>
      </p:sp>
      <p:sp>
        <p:nvSpPr>
          <p:cNvPr id="13" name="מלבן: פינות מעוגלות 12">
            <a:extLst>
              <a:ext uri="{FF2B5EF4-FFF2-40B4-BE49-F238E27FC236}">
                <a16:creationId xmlns:a16="http://schemas.microsoft.com/office/drawing/2014/main" id="{A000DD72-E81D-42B2-AD20-AFE18774D5EC}"/>
              </a:ext>
            </a:extLst>
          </p:cNvPr>
          <p:cNvSpPr/>
          <p:nvPr/>
        </p:nvSpPr>
        <p:spPr>
          <a:xfrm>
            <a:off x="20844" y="2898436"/>
            <a:ext cx="556625" cy="274409"/>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t>I</a:t>
            </a:r>
            <a:endParaRPr lang="he-IL" dirty="0"/>
          </a:p>
        </p:txBody>
      </p:sp>
      <p:sp>
        <p:nvSpPr>
          <p:cNvPr id="14" name="מלבן: פינות מעוגלות 13">
            <a:extLst>
              <a:ext uri="{FF2B5EF4-FFF2-40B4-BE49-F238E27FC236}">
                <a16:creationId xmlns:a16="http://schemas.microsoft.com/office/drawing/2014/main" id="{35ECEC89-41DF-48FD-90F8-67825D452DC4}"/>
              </a:ext>
            </a:extLst>
          </p:cNvPr>
          <p:cNvSpPr/>
          <p:nvPr/>
        </p:nvSpPr>
        <p:spPr>
          <a:xfrm>
            <a:off x="10550" y="3195850"/>
            <a:ext cx="556625" cy="274409"/>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t>D</a:t>
            </a:r>
            <a:endParaRPr lang="he-IL" dirty="0"/>
          </a:p>
        </p:txBody>
      </p:sp>
      <p:sp>
        <p:nvSpPr>
          <p:cNvPr id="15" name="מלבן: פינות מעוגלות 14">
            <a:extLst>
              <a:ext uri="{FF2B5EF4-FFF2-40B4-BE49-F238E27FC236}">
                <a16:creationId xmlns:a16="http://schemas.microsoft.com/office/drawing/2014/main" id="{A1A080D3-6C76-4CDF-9740-E982E25471AF}"/>
              </a:ext>
            </a:extLst>
          </p:cNvPr>
          <p:cNvSpPr/>
          <p:nvPr/>
        </p:nvSpPr>
        <p:spPr>
          <a:xfrm>
            <a:off x="10549" y="3506924"/>
            <a:ext cx="556625" cy="274409"/>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t>E</a:t>
            </a:r>
            <a:endParaRPr lang="he-IL" dirty="0"/>
          </a:p>
        </p:txBody>
      </p:sp>
      <p:sp>
        <p:nvSpPr>
          <p:cNvPr id="16" name="כותרת 1">
            <a:extLst>
              <a:ext uri="{FF2B5EF4-FFF2-40B4-BE49-F238E27FC236}">
                <a16:creationId xmlns:a16="http://schemas.microsoft.com/office/drawing/2014/main" id="{0DFCAC69-ED1A-428D-ABB4-579E2D7C0241}"/>
              </a:ext>
            </a:extLst>
          </p:cNvPr>
          <p:cNvSpPr txBox="1">
            <a:spLocks/>
          </p:cNvSpPr>
          <p:nvPr/>
        </p:nvSpPr>
        <p:spPr>
          <a:xfrm flipH="1">
            <a:off x="1041721" y="2964203"/>
            <a:ext cx="10496547" cy="2040825"/>
          </a:xfrm>
          <a:prstGeom prst="rect">
            <a:avLst/>
          </a:prstGeom>
          <a:solidFill>
            <a:schemeClr val="bg1">
              <a:lumMod val="95000"/>
            </a:schemeClr>
          </a:solidFill>
          <a:ln w="19050">
            <a:solidFill>
              <a:schemeClr val="tx1"/>
            </a:solidFill>
            <a:prstDash val="lgDash"/>
          </a:ln>
        </p:spPr>
        <p:txBody>
          <a:bodyPr vert="horz" lIns="91440" tIns="45720" rIns="91440" bIns="45720" rtlCol="1" anchor="ctr">
            <a:normAutofit/>
          </a:bodyPr>
          <a:lstStyle>
            <a:lvl1pPr algn="r" defTabSz="457200" rtl="1" eaLnBrk="1" latinLnBrk="0" hangingPunct="1">
              <a:spcBef>
                <a:spcPct val="0"/>
              </a:spcBef>
              <a:buNone/>
              <a:defRPr sz="2800" b="0" kern="1200" cap="all">
                <a:solidFill>
                  <a:schemeClr val="bg1"/>
                </a:solidFill>
                <a:latin typeface="Tahoma" panose="020B0604030504040204" pitchFamily="34" charset="0"/>
                <a:ea typeface="Tahoma" panose="020B0604030504040204" pitchFamily="34" charset="0"/>
                <a:cs typeface="Tahoma" panose="020B0604030504040204" pitchFamily="34" charset="0"/>
              </a:defRPr>
            </a:lvl1pPr>
            <a:lvl2pPr algn="r" rtl="1" eaLnBrk="1" hangingPunct="1">
              <a:defRPr>
                <a:solidFill>
                  <a:schemeClr val="tx2"/>
                </a:solidFill>
              </a:defRPr>
            </a:lvl2pPr>
            <a:lvl3pPr algn="r" rtl="1" eaLnBrk="1" hangingPunct="1">
              <a:defRPr>
                <a:solidFill>
                  <a:schemeClr val="tx2"/>
                </a:solidFill>
              </a:defRPr>
            </a:lvl3pPr>
            <a:lvl4pPr algn="r" rtl="1" eaLnBrk="1" hangingPunct="1">
              <a:defRPr>
                <a:solidFill>
                  <a:schemeClr val="tx2"/>
                </a:solidFill>
              </a:defRPr>
            </a:lvl4pPr>
            <a:lvl5pPr algn="r" rtl="1" eaLnBrk="1" hangingPunct="1">
              <a:defRPr>
                <a:solidFill>
                  <a:schemeClr val="tx2"/>
                </a:solidFill>
              </a:defRPr>
            </a:lvl5pPr>
            <a:lvl6pPr algn="r" rtl="1" eaLnBrk="1" hangingPunct="1">
              <a:defRPr>
                <a:solidFill>
                  <a:schemeClr val="tx2"/>
                </a:solidFill>
              </a:defRPr>
            </a:lvl6pPr>
            <a:lvl7pPr algn="r" rtl="1" eaLnBrk="1" hangingPunct="1">
              <a:defRPr>
                <a:solidFill>
                  <a:schemeClr val="tx2"/>
                </a:solidFill>
              </a:defRPr>
            </a:lvl7pPr>
            <a:lvl8pPr algn="r" rtl="1" eaLnBrk="1" hangingPunct="1">
              <a:defRPr>
                <a:solidFill>
                  <a:schemeClr val="tx2"/>
                </a:solidFill>
              </a:defRPr>
            </a:lvl8pPr>
            <a:lvl9pPr algn="r" rtl="1" eaLnBrk="1" hangingPunct="1">
              <a:defRPr>
                <a:solidFill>
                  <a:schemeClr val="tx2"/>
                </a:solidFill>
              </a:defRPr>
            </a:lvl9pPr>
          </a:lstStyle>
          <a:p>
            <a:pPr algn="ctr"/>
            <a:r>
              <a:rPr lang="en-US" sz="2400" dirty="0">
                <a:solidFill>
                  <a:schemeClr val="tx1"/>
                </a:solidFill>
              </a:rPr>
              <a:t> Spoofing attack is a situation in which a person or program successfully identifies as another by falsifying data, to gain an illegitimate advantage</a:t>
            </a:r>
          </a:p>
        </p:txBody>
      </p:sp>
    </p:spTree>
    <p:extLst>
      <p:ext uri="{BB962C8B-B14F-4D97-AF65-F5344CB8AC3E}">
        <p14:creationId xmlns:p14="http://schemas.microsoft.com/office/powerpoint/2010/main" val="4976075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21633EB-7DCB-4DDC-80AF-C885A3EE1245}"/>
              </a:ext>
            </a:extLst>
          </p:cNvPr>
          <p:cNvSpPr>
            <a:spLocks noGrp="1"/>
          </p:cNvSpPr>
          <p:nvPr>
            <p:ph type="title"/>
          </p:nvPr>
        </p:nvSpPr>
        <p:spPr>
          <a:xfrm flipH="1">
            <a:off x="4382742" y="577831"/>
            <a:ext cx="2861440" cy="988332"/>
          </a:xfrm>
        </p:spPr>
        <p:txBody>
          <a:bodyPr rtlCol="1"/>
          <a:lstStyle/>
          <a:p>
            <a:pPr algn="r" rtl="1"/>
            <a:r>
              <a:rPr lang="en-US" b="1" dirty="0"/>
              <a:t>Tampering</a:t>
            </a:r>
          </a:p>
        </p:txBody>
      </p:sp>
      <p:sp>
        <p:nvSpPr>
          <p:cNvPr id="9" name="מלבן: פינות מעוגלות 8">
            <a:extLst>
              <a:ext uri="{FF2B5EF4-FFF2-40B4-BE49-F238E27FC236}">
                <a16:creationId xmlns:a16="http://schemas.microsoft.com/office/drawing/2014/main" id="{BCD4CE26-DD16-4925-88E4-A51A3EDB0357}"/>
              </a:ext>
            </a:extLst>
          </p:cNvPr>
          <p:cNvSpPr/>
          <p:nvPr/>
        </p:nvSpPr>
        <p:spPr>
          <a:xfrm>
            <a:off x="37496" y="1986235"/>
            <a:ext cx="539973" cy="280535"/>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t>S</a:t>
            </a:r>
            <a:endParaRPr lang="he-IL" dirty="0"/>
          </a:p>
        </p:txBody>
      </p:sp>
      <p:sp>
        <p:nvSpPr>
          <p:cNvPr id="10" name="מלבן: פינות מעוגלות 9">
            <a:extLst>
              <a:ext uri="{FF2B5EF4-FFF2-40B4-BE49-F238E27FC236}">
                <a16:creationId xmlns:a16="http://schemas.microsoft.com/office/drawing/2014/main" id="{7B576ACD-AE88-479E-A6B9-1EA8846D79AB}"/>
              </a:ext>
            </a:extLst>
          </p:cNvPr>
          <p:cNvSpPr/>
          <p:nvPr/>
        </p:nvSpPr>
        <p:spPr>
          <a:xfrm>
            <a:off x="20845" y="2289492"/>
            <a:ext cx="679996" cy="274409"/>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rPr>
              <a:t>T</a:t>
            </a:r>
            <a:endParaRPr lang="he-IL" b="1" dirty="0">
              <a:solidFill>
                <a:schemeClr val="tx1"/>
              </a:solidFill>
            </a:endParaRPr>
          </a:p>
        </p:txBody>
      </p:sp>
      <p:sp>
        <p:nvSpPr>
          <p:cNvPr id="12" name="מלבן: פינות מעוגלות 11">
            <a:extLst>
              <a:ext uri="{FF2B5EF4-FFF2-40B4-BE49-F238E27FC236}">
                <a16:creationId xmlns:a16="http://schemas.microsoft.com/office/drawing/2014/main" id="{F009F660-6F6D-49E4-8FE7-8CBE5C12F545}"/>
              </a:ext>
            </a:extLst>
          </p:cNvPr>
          <p:cNvSpPr/>
          <p:nvPr/>
        </p:nvSpPr>
        <p:spPr>
          <a:xfrm>
            <a:off x="15041" y="2594106"/>
            <a:ext cx="556625" cy="274409"/>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t>R</a:t>
            </a:r>
            <a:endParaRPr lang="he-IL" dirty="0"/>
          </a:p>
        </p:txBody>
      </p:sp>
      <p:sp>
        <p:nvSpPr>
          <p:cNvPr id="13" name="מלבן: פינות מעוגלות 12">
            <a:extLst>
              <a:ext uri="{FF2B5EF4-FFF2-40B4-BE49-F238E27FC236}">
                <a16:creationId xmlns:a16="http://schemas.microsoft.com/office/drawing/2014/main" id="{A000DD72-E81D-42B2-AD20-AFE18774D5EC}"/>
              </a:ext>
            </a:extLst>
          </p:cNvPr>
          <p:cNvSpPr/>
          <p:nvPr/>
        </p:nvSpPr>
        <p:spPr>
          <a:xfrm>
            <a:off x="20844" y="2898436"/>
            <a:ext cx="556625" cy="274409"/>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t>I</a:t>
            </a:r>
            <a:endParaRPr lang="he-IL" dirty="0"/>
          </a:p>
        </p:txBody>
      </p:sp>
      <p:sp>
        <p:nvSpPr>
          <p:cNvPr id="14" name="מלבן: פינות מעוגלות 13">
            <a:extLst>
              <a:ext uri="{FF2B5EF4-FFF2-40B4-BE49-F238E27FC236}">
                <a16:creationId xmlns:a16="http://schemas.microsoft.com/office/drawing/2014/main" id="{35ECEC89-41DF-48FD-90F8-67825D452DC4}"/>
              </a:ext>
            </a:extLst>
          </p:cNvPr>
          <p:cNvSpPr/>
          <p:nvPr/>
        </p:nvSpPr>
        <p:spPr>
          <a:xfrm>
            <a:off x="10550" y="3195850"/>
            <a:ext cx="556625" cy="274409"/>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t>D</a:t>
            </a:r>
            <a:endParaRPr lang="he-IL" dirty="0"/>
          </a:p>
        </p:txBody>
      </p:sp>
      <p:sp>
        <p:nvSpPr>
          <p:cNvPr id="15" name="מלבן: פינות מעוגלות 14">
            <a:extLst>
              <a:ext uri="{FF2B5EF4-FFF2-40B4-BE49-F238E27FC236}">
                <a16:creationId xmlns:a16="http://schemas.microsoft.com/office/drawing/2014/main" id="{A1A080D3-6C76-4CDF-9740-E982E25471AF}"/>
              </a:ext>
            </a:extLst>
          </p:cNvPr>
          <p:cNvSpPr/>
          <p:nvPr/>
        </p:nvSpPr>
        <p:spPr>
          <a:xfrm>
            <a:off x="10549" y="3506924"/>
            <a:ext cx="556625" cy="274409"/>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t>E</a:t>
            </a:r>
            <a:endParaRPr lang="he-IL" dirty="0"/>
          </a:p>
        </p:txBody>
      </p:sp>
      <p:sp>
        <p:nvSpPr>
          <p:cNvPr id="11" name="כותרת 1">
            <a:extLst>
              <a:ext uri="{FF2B5EF4-FFF2-40B4-BE49-F238E27FC236}">
                <a16:creationId xmlns:a16="http://schemas.microsoft.com/office/drawing/2014/main" id="{3041B995-F66D-4211-870A-268A239DA9F1}"/>
              </a:ext>
            </a:extLst>
          </p:cNvPr>
          <p:cNvSpPr txBox="1">
            <a:spLocks/>
          </p:cNvSpPr>
          <p:nvPr/>
        </p:nvSpPr>
        <p:spPr>
          <a:xfrm flipH="1">
            <a:off x="1111170" y="2594106"/>
            <a:ext cx="10311352" cy="2174664"/>
          </a:xfrm>
          <a:prstGeom prst="rect">
            <a:avLst/>
          </a:prstGeom>
          <a:solidFill>
            <a:schemeClr val="bg1">
              <a:lumMod val="95000"/>
            </a:schemeClr>
          </a:solidFill>
          <a:ln w="19050">
            <a:solidFill>
              <a:schemeClr val="tx1"/>
            </a:solidFill>
            <a:prstDash val="lgDash"/>
          </a:ln>
        </p:spPr>
        <p:txBody>
          <a:bodyPr vert="horz" lIns="91440" tIns="45720" rIns="91440" bIns="45720" rtlCol="1" anchor="ctr">
            <a:normAutofit/>
          </a:bodyPr>
          <a:lstStyle>
            <a:lvl1pPr algn="r" defTabSz="457200" rtl="1" eaLnBrk="1" latinLnBrk="0" hangingPunct="1">
              <a:spcBef>
                <a:spcPct val="0"/>
              </a:spcBef>
              <a:buNone/>
              <a:defRPr sz="2800" b="0" kern="1200" cap="all">
                <a:solidFill>
                  <a:schemeClr val="bg1"/>
                </a:solidFill>
                <a:latin typeface="Tahoma" panose="020B0604030504040204" pitchFamily="34" charset="0"/>
                <a:ea typeface="Tahoma" panose="020B0604030504040204" pitchFamily="34" charset="0"/>
                <a:cs typeface="Tahoma" panose="020B0604030504040204" pitchFamily="34" charset="0"/>
              </a:defRPr>
            </a:lvl1pPr>
            <a:lvl2pPr algn="r" rtl="1" eaLnBrk="1" hangingPunct="1">
              <a:defRPr>
                <a:solidFill>
                  <a:schemeClr val="tx2"/>
                </a:solidFill>
              </a:defRPr>
            </a:lvl2pPr>
            <a:lvl3pPr algn="r" rtl="1" eaLnBrk="1" hangingPunct="1">
              <a:defRPr>
                <a:solidFill>
                  <a:schemeClr val="tx2"/>
                </a:solidFill>
              </a:defRPr>
            </a:lvl3pPr>
            <a:lvl4pPr algn="r" rtl="1" eaLnBrk="1" hangingPunct="1">
              <a:defRPr>
                <a:solidFill>
                  <a:schemeClr val="tx2"/>
                </a:solidFill>
              </a:defRPr>
            </a:lvl4pPr>
            <a:lvl5pPr algn="r" rtl="1" eaLnBrk="1" hangingPunct="1">
              <a:defRPr>
                <a:solidFill>
                  <a:schemeClr val="tx2"/>
                </a:solidFill>
              </a:defRPr>
            </a:lvl5pPr>
            <a:lvl6pPr algn="r" rtl="1" eaLnBrk="1" hangingPunct="1">
              <a:defRPr>
                <a:solidFill>
                  <a:schemeClr val="tx2"/>
                </a:solidFill>
              </a:defRPr>
            </a:lvl6pPr>
            <a:lvl7pPr algn="r" rtl="1" eaLnBrk="1" hangingPunct="1">
              <a:defRPr>
                <a:solidFill>
                  <a:schemeClr val="tx2"/>
                </a:solidFill>
              </a:defRPr>
            </a:lvl7pPr>
            <a:lvl8pPr algn="r" rtl="1" eaLnBrk="1" hangingPunct="1">
              <a:defRPr>
                <a:solidFill>
                  <a:schemeClr val="tx2"/>
                </a:solidFill>
              </a:defRPr>
            </a:lvl8pPr>
            <a:lvl9pPr algn="r" rtl="1" eaLnBrk="1" hangingPunct="1">
              <a:defRPr>
                <a:solidFill>
                  <a:schemeClr val="tx2"/>
                </a:solidFill>
              </a:defRPr>
            </a:lvl9pPr>
          </a:lstStyle>
          <a:p>
            <a:pPr algn="ctr"/>
            <a:r>
              <a:rPr lang="en-US" sz="2000" dirty="0">
                <a:solidFill>
                  <a:schemeClr val="tx1"/>
                </a:solidFill>
              </a:rPr>
              <a:t>Tampering mean intentional modification of products in a way that would make them harmful to the consumer. This threat has prompted manufacturers to make products that are either difficult to modify or at least difficult to modify without warning the consumer that the product has been tampered </a:t>
            </a:r>
          </a:p>
        </p:txBody>
      </p:sp>
    </p:spTree>
    <p:extLst>
      <p:ext uri="{BB962C8B-B14F-4D97-AF65-F5344CB8AC3E}">
        <p14:creationId xmlns:p14="http://schemas.microsoft.com/office/powerpoint/2010/main" val="25791504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21633EB-7DCB-4DDC-80AF-C885A3EE1245}"/>
              </a:ext>
            </a:extLst>
          </p:cNvPr>
          <p:cNvSpPr>
            <a:spLocks noGrp="1"/>
          </p:cNvSpPr>
          <p:nvPr>
            <p:ph type="title"/>
          </p:nvPr>
        </p:nvSpPr>
        <p:spPr>
          <a:xfrm flipH="1">
            <a:off x="4382742" y="577831"/>
            <a:ext cx="2861440" cy="988332"/>
          </a:xfrm>
        </p:spPr>
        <p:txBody>
          <a:bodyPr rtlCol="1"/>
          <a:lstStyle/>
          <a:p>
            <a:r>
              <a:rPr lang="en-US" b="1" dirty="0"/>
              <a:t>Repudiation</a:t>
            </a:r>
          </a:p>
        </p:txBody>
      </p:sp>
      <p:sp>
        <p:nvSpPr>
          <p:cNvPr id="9" name="מלבן: פינות מעוגלות 8">
            <a:extLst>
              <a:ext uri="{FF2B5EF4-FFF2-40B4-BE49-F238E27FC236}">
                <a16:creationId xmlns:a16="http://schemas.microsoft.com/office/drawing/2014/main" id="{BCD4CE26-DD16-4925-88E4-A51A3EDB0357}"/>
              </a:ext>
            </a:extLst>
          </p:cNvPr>
          <p:cNvSpPr/>
          <p:nvPr/>
        </p:nvSpPr>
        <p:spPr>
          <a:xfrm>
            <a:off x="37497" y="1986236"/>
            <a:ext cx="529678" cy="273051"/>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t>S</a:t>
            </a:r>
            <a:endParaRPr lang="he-IL" dirty="0"/>
          </a:p>
        </p:txBody>
      </p:sp>
      <p:sp>
        <p:nvSpPr>
          <p:cNvPr id="10" name="מלבן: פינות מעוגלות 9">
            <a:extLst>
              <a:ext uri="{FF2B5EF4-FFF2-40B4-BE49-F238E27FC236}">
                <a16:creationId xmlns:a16="http://schemas.microsoft.com/office/drawing/2014/main" id="{7B576ACD-AE88-479E-A6B9-1EA8846D79AB}"/>
              </a:ext>
            </a:extLst>
          </p:cNvPr>
          <p:cNvSpPr/>
          <p:nvPr/>
        </p:nvSpPr>
        <p:spPr>
          <a:xfrm>
            <a:off x="20845" y="2289492"/>
            <a:ext cx="556625" cy="274409"/>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t>T</a:t>
            </a:r>
            <a:endParaRPr lang="he-IL" dirty="0"/>
          </a:p>
        </p:txBody>
      </p:sp>
      <p:sp>
        <p:nvSpPr>
          <p:cNvPr id="12" name="מלבן: פינות מעוגלות 11">
            <a:extLst>
              <a:ext uri="{FF2B5EF4-FFF2-40B4-BE49-F238E27FC236}">
                <a16:creationId xmlns:a16="http://schemas.microsoft.com/office/drawing/2014/main" id="{F009F660-6F6D-49E4-8FE7-8CBE5C12F545}"/>
              </a:ext>
            </a:extLst>
          </p:cNvPr>
          <p:cNvSpPr/>
          <p:nvPr/>
        </p:nvSpPr>
        <p:spPr>
          <a:xfrm>
            <a:off x="15041" y="2594106"/>
            <a:ext cx="685800" cy="30433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rPr>
              <a:t>R</a:t>
            </a:r>
            <a:endParaRPr lang="he-IL" b="1" dirty="0">
              <a:solidFill>
                <a:schemeClr val="tx1"/>
              </a:solidFill>
            </a:endParaRPr>
          </a:p>
        </p:txBody>
      </p:sp>
      <p:sp>
        <p:nvSpPr>
          <p:cNvPr id="13" name="מלבן: פינות מעוגלות 12">
            <a:extLst>
              <a:ext uri="{FF2B5EF4-FFF2-40B4-BE49-F238E27FC236}">
                <a16:creationId xmlns:a16="http://schemas.microsoft.com/office/drawing/2014/main" id="{A000DD72-E81D-42B2-AD20-AFE18774D5EC}"/>
              </a:ext>
            </a:extLst>
          </p:cNvPr>
          <p:cNvSpPr/>
          <p:nvPr/>
        </p:nvSpPr>
        <p:spPr>
          <a:xfrm>
            <a:off x="20844" y="2898436"/>
            <a:ext cx="556625" cy="274409"/>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t>I</a:t>
            </a:r>
            <a:endParaRPr lang="he-IL" dirty="0"/>
          </a:p>
        </p:txBody>
      </p:sp>
      <p:sp>
        <p:nvSpPr>
          <p:cNvPr id="14" name="מלבן: פינות מעוגלות 13">
            <a:extLst>
              <a:ext uri="{FF2B5EF4-FFF2-40B4-BE49-F238E27FC236}">
                <a16:creationId xmlns:a16="http://schemas.microsoft.com/office/drawing/2014/main" id="{35ECEC89-41DF-48FD-90F8-67825D452DC4}"/>
              </a:ext>
            </a:extLst>
          </p:cNvPr>
          <p:cNvSpPr/>
          <p:nvPr/>
        </p:nvSpPr>
        <p:spPr>
          <a:xfrm>
            <a:off x="10550" y="3195850"/>
            <a:ext cx="556625" cy="274409"/>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t>D</a:t>
            </a:r>
            <a:endParaRPr lang="he-IL" dirty="0"/>
          </a:p>
        </p:txBody>
      </p:sp>
      <p:sp>
        <p:nvSpPr>
          <p:cNvPr id="15" name="מלבן: פינות מעוגלות 14">
            <a:extLst>
              <a:ext uri="{FF2B5EF4-FFF2-40B4-BE49-F238E27FC236}">
                <a16:creationId xmlns:a16="http://schemas.microsoft.com/office/drawing/2014/main" id="{A1A080D3-6C76-4CDF-9740-E982E25471AF}"/>
              </a:ext>
            </a:extLst>
          </p:cNvPr>
          <p:cNvSpPr/>
          <p:nvPr/>
        </p:nvSpPr>
        <p:spPr>
          <a:xfrm>
            <a:off x="10549" y="3506924"/>
            <a:ext cx="556625" cy="274409"/>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t>E</a:t>
            </a:r>
            <a:endParaRPr lang="he-IL" dirty="0"/>
          </a:p>
        </p:txBody>
      </p:sp>
      <p:sp>
        <p:nvSpPr>
          <p:cNvPr id="11" name="כותרת 1">
            <a:extLst>
              <a:ext uri="{FF2B5EF4-FFF2-40B4-BE49-F238E27FC236}">
                <a16:creationId xmlns:a16="http://schemas.microsoft.com/office/drawing/2014/main" id="{E29A3554-A349-41C4-B320-B106B23E0AC2}"/>
              </a:ext>
            </a:extLst>
          </p:cNvPr>
          <p:cNvSpPr txBox="1">
            <a:spLocks/>
          </p:cNvSpPr>
          <p:nvPr/>
        </p:nvSpPr>
        <p:spPr>
          <a:xfrm flipH="1">
            <a:off x="1053296" y="2898436"/>
            <a:ext cx="10230330" cy="2055529"/>
          </a:xfrm>
          <a:prstGeom prst="rect">
            <a:avLst/>
          </a:prstGeom>
          <a:solidFill>
            <a:schemeClr val="bg1">
              <a:lumMod val="95000"/>
            </a:schemeClr>
          </a:solidFill>
          <a:ln w="19050">
            <a:solidFill>
              <a:schemeClr val="tx1"/>
            </a:solidFill>
            <a:prstDash val="lgDash"/>
          </a:ln>
        </p:spPr>
        <p:txBody>
          <a:bodyPr vert="horz" lIns="91440" tIns="45720" rIns="91440" bIns="45720" rtlCol="1" anchor="ctr">
            <a:normAutofit/>
          </a:bodyPr>
          <a:lstStyle>
            <a:lvl1pPr algn="r" defTabSz="457200" rtl="1" eaLnBrk="1" latinLnBrk="0" hangingPunct="1">
              <a:spcBef>
                <a:spcPct val="0"/>
              </a:spcBef>
              <a:buNone/>
              <a:defRPr sz="2800" b="0" kern="1200" cap="all">
                <a:solidFill>
                  <a:schemeClr val="bg1"/>
                </a:solidFill>
                <a:latin typeface="Tahoma" panose="020B0604030504040204" pitchFamily="34" charset="0"/>
                <a:ea typeface="Tahoma" panose="020B0604030504040204" pitchFamily="34" charset="0"/>
                <a:cs typeface="Tahoma" panose="020B0604030504040204" pitchFamily="34" charset="0"/>
              </a:defRPr>
            </a:lvl1pPr>
            <a:lvl2pPr algn="r" rtl="1" eaLnBrk="1" hangingPunct="1">
              <a:defRPr>
                <a:solidFill>
                  <a:schemeClr val="tx2"/>
                </a:solidFill>
              </a:defRPr>
            </a:lvl2pPr>
            <a:lvl3pPr algn="r" rtl="1" eaLnBrk="1" hangingPunct="1">
              <a:defRPr>
                <a:solidFill>
                  <a:schemeClr val="tx2"/>
                </a:solidFill>
              </a:defRPr>
            </a:lvl3pPr>
            <a:lvl4pPr algn="r" rtl="1" eaLnBrk="1" hangingPunct="1">
              <a:defRPr>
                <a:solidFill>
                  <a:schemeClr val="tx2"/>
                </a:solidFill>
              </a:defRPr>
            </a:lvl4pPr>
            <a:lvl5pPr algn="r" rtl="1" eaLnBrk="1" hangingPunct="1">
              <a:defRPr>
                <a:solidFill>
                  <a:schemeClr val="tx2"/>
                </a:solidFill>
              </a:defRPr>
            </a:lvl5pPr>
            <a:lvl6pPr algn="r" rtl="1" eaLnBrk="1" hangingPunct="1">
              <a:defRPr>
                <a:solidFill>
                  <a:schemeClr val="tx2"/>
                </a:solidFill>
              </a:defRPr>
            </a:lvl6pPr>
            <a:lvl7pPr algn="r" rtl="1" eaLnBrk="1" hangingPunct="1">
              <a:defRPr>
                <a:solidFill>
                  <a:schemeClr val="tx2"/>
                </a:solidFill>
              </a:defRPr>
            </a:lvl7pPr>
            <a:lvl8pPr algn="r" rtl="1" eaLnBrk="1" hangingPunct="1">
              <a:defRPr>
                <a:solidFill>
                  <a:schemeClr val="tx2"/>
                </a:solidFill>
              </a:defRPr>
            </a:lvl8pPr>
            <a:lvl9pPr algn="r" rtl="1" eaLnBrk="1" hangingPunct="1">
              <a:defRPr>
                <a:solidFill>
                  <a:schemeClr val="tx2"/>
                </a:solidFill>
              </a:defRPr>
            </a:lvl9pPr>
          </a:lstStyle>
          <a:p>
            <a:pPr algn="ctr"/>
            <a:r>
              <a:rPr lang="en-US" sz="2000" dirty="0">
                <a:solidFill>
                  <a:schemeClr val="tx1"/>
                </a:solidFill>
              </a:rPr>
              <a:t>Repudiation threats happen when a bad actor performs an illegal or malicious operation in a system and then denies their involvement with the attack. In these attacks, the system lacks the ability to actually trace the malicious activity to identify a hacker</a:t>
            </a:r>
          </a:p>
        </p:txBody>
      </p:sp>
    </p:spTree>
    <p:extLst>
      <p:ext uri="{BB962C8B-B14F-4D97-AF65-F5344CB8AC3E}">
        <p14:creationId xmlns:p14="http://schemas.microsoft.com/office/powerpoint/2010/main" val="136584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21633EB-7DCB-4DDC-80AF-C885A3EE1245}"/>
              </a:ext>
            </a:extLst>
          </p:cNvPr>
          <p:cNvSpPr>
            <a:spLocks noGrp="1"/>
          </p:cNvSpPr>
          <p:nvPr>
            <p:ph type="title"/>
          </p:nvPr>
        </p:nvSpPr>
        <p:spPr>
          <a:xfrm flipH="1">
            <a:off x="3125442" y="920731"/>
            <a:ext cx="4723158" cy="988332"/>
          </a:xfrm>
        </p:spPr>
        <p:txBody>
          <a:bodyPr rtlCol="1">
            <a:normAutofit/>
          </a:bodyPr>
          <a:lstStyle/>
          <a:p>
            <a:pPr algn="r" rtl="1"/>
            <a:r>
              <a:rPr lang="en-US" b="1" dirty="0"/>
              <a:t>Info disclosure</a:t>
            </a:r>
            <a:br>
              <a:rPr lang="en-US" b="1" dirty="0"/>
            </a:br>
            <a:endParaRPr lang="en-US" b="1" dirty="0"/>
          </a:p>
        </p:txBody>
      </p:sp>
      <p:sp>
        <p:nvSpPr>
          <p:cNvPr id="9" name="מלבן: פינות מעוגלות 8">
            <a:extLst>
              <a:ext uri="{FF2B5EF4-FFF2-40B4-BE49-F238E27FC236}">
                <a16:creationId xmlns:a16="http://schemas.microsoft.com/office/drawing/2014/main" id="{BCD4CE26-DD16-4925-88E4-A51A3EDB0357}"/>
              </a:ext>
            </a:extLst>
          </p:cNvPr>
          <p:cNvSpPr/>
          <p:nvPr/>
        </p:nvSpPr>
        <p:spPr>
          <a:xfrm>
            <a:off x="37497" y="1986236"/>
            <a:ext cx="529678" cy="273051"/>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t>S</a:t>
            </a:r>
            <a:endParaRPr lang="he-IL" dirty="0"/>
          </a:p>
        </p:txBody>
      </p:sp>
      <p:sp>
        <p:nvSpPr>
          <p:cNvPr id="10" name="מלבן: פינות מעוגלות 9">
            <a:extLst>
              <a:ext uri="{FF2B5EF4-FFF2-40B4-BE49-F238E27FC236}">
                <a16:creationId xmlns:a16="http://schemas.microsoft.com/office/drawing/2014/main" id="{7B576ACD-AE88-479E-A6B9-1EA8846D79AB}"/>
              </a:ext>
            </a:extLst>
          </p:cNvPr>
          <p:cNvSpPr/>
          <p:nvPr/>
        </p:nvSpPr>
        <p:spPr>
          <a:xfrm>
            <a:off x="20845" y="2289492"/>
            <a:ext cx="556625" cy="274409"/>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t>T</a:t>
            </a:r>
            <a:endParaRPr lang="he-IL" dirty="0"/>
          </a:p>
        </p:txBody>
      </p:sp>
      <p:sp>
        <p:nvSpPr>
          <p:cNvPr id="12" name="מלבן: פינות מעוגלות 11">
            <a:extLst>
              <a:ext uri="{FF2B5EF4-FFF2-40B4-BE49-F238E27FC236}">
                <a16:creationId xmlns:a16="http://schemas.microsoft.com/office/drawing/2014/main" id="{F009F660-6F6D-49E4-8FE7-8CBE5C12F545}"/>
              </a:ext>
            </a:extLst>
          </p:cNvPr>
          <p:cNvSpPr/>
          <p:nvPr/>
        </p:nvSpPr>
        <p:spPr>
          <a:xfrm>
            <a:off x="15041" y="2594106"/>
            <a:ext cx="556625" cy="274409"/>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t>R</a:t>
            </a:r>
            <a:endParaRPr lang="he-IL" dirty="0"/>
          </a:p>
        </p:txBody>
      </p:sp>
      <p:sp>
        <p:nvSpPr>
          <p:cNvPr id="13" name="מלבן: פינות מעוגלות 12">
            <a:extLst>
              <a:ext uri="{FF2B5EF4-FFF2-40B4-BE49-F238E27FC236}">
                <a16:creationId xmlns:a16="http://schemas.microsoft.com/office/drawing/2014/main" id="{A000DD72-E81D-42B2-AD20-AFE18774D5EC}"/>
              </a:ext>
            </a:extLst>
          </p:cNvPr>
          <p:cNvSpPr/>
          <p:nvPr/>
        </p:nvSpPr>
        <p:spPr>
          <a:xfrm>
            <a:off x="20844" y="2898436"/>
            <a:ext cx="679997" cy="303874"/>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rPr>
              <a:t>I</a:t>
            </a:r>
            <a:endParaRPr lang="he-IL" b="1" dirty="0">
              <a:solidFill>
                <a:schemeClr val="tx1"/>
              </a:solidFill>
            </a:endParaRPr>
          </a:p>
        </p:txBody>
      </p:sp>
      <p:sp>
        <p:nvSpPr>
          <p:cNvPr id="14" name="מלבן: פינות מעוגלות 13">
            <a:extLst>
              <a:ext uri="{FF2B5EF4-FFF2-40B4-BE49-F238E27FC236}">
                <a16:creationId xmlns:a16="http://schemas.microsoft.com/office/drawing/2014/main" id="{35ECEC89-41DF-48FD-90F8-67825D452DC4}"/>
              </a:ext>
            </a:extLst>
          </p:cNvPr>
          <p:cNvSpPr/>
          <p:nvPr/>
        </p:nvSpPr>
        <p:spPr>
          <a:xfrm>
            <a:off x="10550" y="3195850"/>
            <a:ext cx="556625" cy="274409"/>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t>D</a:t>
            </a:r>
            <a:endParaRPr lang="he-IL" dirty="0"/>
          </a:p>
        </p:txBody>
      </p:sp>
      <p:sp>
        <p:nvSpPr>
          <p:cNvPr id="15" name="מלבן: פינות מעוגלות 14">
            <a:extLst>
              <a:ext uri="{FF2B5EF4-FFF2-40B4-BE49-F238E27FC236}">
                <a16:creationId xmlns:a16="http://schemas.microsoft.com/office/drawing/2014/main" id="{A1A080D3-6C76-4CDF-9740-E982E25471AF}"/>
              </a:ext>
            </a:extLst>
          </p:cNvPr>
          <p:cNvSpPr/>
          <p:nvPr/>
        </p:nvSpPr>
        <p:spPr>
          <a:xfrm>
            <a:off x="10549" y="3506924"/>
            <a:ext cx="556625" cy="274409"/>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t>E</a:t>
            </a:r>
            <a:endParaRPr lang="he-IL" dirty="0"/>
          </a:p>
        </p:txBody>
      </p:sp>
      <p:sp>
        <p:nvSpPr>
          <p:cNvPr id="11" name="כותרת 1">
            <a:extLst>
              <a:ext uri="{FF2B5EF4-FFF2-40B4-BE49-F238E27FC236}">
                <a16:creationId xmlns:a16="http://schemas.microsoft.com/office/drawing/2014/main" id="{35CF36CD-2747-496E-97FF-12E218E557A1}"/>
              </a:ext>
            </a:extLst>
          </p:cNvPr>
          <p:cNvSpPr txBox="1">
            <a:spLocks/>
          </p:cNvSpPr>
          <p:nvPr/>
        </p:nvSpPr>
        <p:spPr>
          <a:xfrm flipH="1">
            <a:off x="1076445" y="2869839"/>
            <a:ext cx="10334501" cy="1910505"/>
          </a:xfrm>
          <a:prstGeom prst="rect">
            <a:avLst/>
          </a:prstGeom>
          <a:solidFill>
            <a:schemeClr val="bg1">
              <a:lumMod val="95000"/>
            </a:schemeClr>
          </a:solidFill>
          <a:ln w="19050">
            <a:solidFill>
              <a:schemeClr val="tx1"/>
            </a:solidFill>
            <a:prstDash val="lgDash"/>
          </a:ln>
        </p:spPr>
        <p:txBody>
          <a:bodyPr vert="horz" lIns="91440" tIns="45720" rIns="91440" bIns="45720" rtlCol="1" anchor="ctr">
            <a:normAutofit/>
          </a:bodyPr>
          <a:lstStyle>
            <a:lvl1pPr algn="r" defTabSz="457200" rtl="1" eaLnBrk="1" latinLnBrk="0" hangingPunct="1">
              <a:spcBef>
                <a:spcPct val="0"/>
              </a:spcBef>
              <a:buNone/>
              <a:defRPr sz="2800" b="0" kern="1200" cap="all">
                <a:solidFill>
                  <a:schemeClr val="bg1"/>
                </a:solidFill>
                <a:latin typeface="Tahoma" panose="020B0604030504040204" pitchFamily="34" charset="0"/>
                <a:ea typeface="Tahoma" panose="020B0604030504040204" pitchFamily="34" charset="0"/>
                <a:cs typeface="Tahoma" panose="020B0604030504040204" pitchFamily="34" charset="0"/>
              </a:defRPr>
            </a:lvl1pPr>
            <a:lvl2pPr algn="r" rtl="1" eaLnBrk="1" hangingPunct="1">
              <a:defRPr>
                <a:solidFill>
                  <a:schemeClr val="tx2"/>
                </a:solidFill>
              </a:defRPr>
            </a:lvl2pPr>
            <a:lvl3pPr algn="r" rtl="1" eaLnBrk="1" hangingPunct="1">
              <a:defRPr>
                <a:solidFill>
                  <a:schemeClr val="tx2"/>
                </a:solidFill>
              </a:defRPr>
            </a:lvl3pPr>
            <a:lvl4pPr algn="r" rtl="1" eaLnBrk="1" hangingPunct="1">
              <a:defRPr>
                <a:solidFill>
                  <a:schemeClr val="tx2"/>
                </a:solidFill>
              </a:defRPr>
            </a:lvl4pPr>
            <a:lvl5pPr algn="r" rtl="1" eaLnBrk="1" hangingPunct="1">
              <a:defRPr>
                <a:solidFill>
                  <a:schemeClr val="tx2"/>
                </a:solidFill>
              </a:defRPr>
            </a:lvl5pPr>
            <a:lvl6pPr algn="r" rtl="1" eaLnBrk="1" hangingPunct="1">
              <a:defRPr>
                <a:solidFill>
                  <a:schemeClr val="tx2"/>
                </a:solidFill>
              </a:defRPr>
            </a:lvl6pPr>
            <a:lvl7pPr algn="r" rtl="1" eaLnBrk="1" hangingPunct="1">
              <a:defRPr>
                <a:solidFill>
                  <a:schemeClr val="tx2"/>
                </a:solidFill>
              </a:defRPr>
            </a:lvl7pPr>
            <a:lvl8pPr algn="r" rtl="1" eaLnBrk="1" hangingPunct="1">
              <a:defRPr>
                <a:solidFill>
                  <a:schemeClr val="tx2"/>
                </a:solidFill>
              </a:defRPr>
            </a:lvl8pPr>
            <a:lvl9pPr algn="r" rtl="1" eaLnBrk="1" hangingPunct="1">
              <a:defRPr>
                <a:solidFill>
                  <a:schemeClr val="tx2"/>
                </a:solidFill>
              </a:defRPr>
            </a:lvl9pPr>
          </a:lstStyle>
          <a:p>
            <a:pPr algn="ctr"/>
            <a:r>
              <a:rPr lang="en-US" sz="2000" dirty="0">
                <a:solidFill>
                  <a:schemeClr val="tx1"/>
                </a:solidFill>
              </a:rPr>
              <a:t>information disclosure is also known as information leakage. It happens when an application or website unintentionally reveals data to unauthorized users. This type of threat can affect the process, data flow and data storage in an application</a:t>
            </a:r>
          </a:p>
        </p:txBody>
      </p:sp>
    </p:spTree>
    <p:extLst>
      <p:ext uri="{BB962C8B-B14F-4D97-AF65-F5344CB8AC3E}">
        <p14:creationId xmlns:p14="http://schemas.microsoft.com/office/powerpoint/2010/main" val="35944932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21633EB-7DCB-4DDC-80AF-C885A3EE1245}"/>
              </a:ext>
            </a:extLst>
          </p:cNvPr>
          <p:cNvSpPr>
            <a:spLocks noGrp="1"/>
          </p:cNvSpPr>
          <p:nvPr>
            <p:ph type="title"/>
          </p:nvPr>
        </p:nvSpPr>
        <p:spPr>
          <a:xfrm flipH="1">
            <a:off x="3477867" y="463530"/>
            <a:ext cx="4494558" cy="1098569"/>
          </a:xfrm>
        </p:spPr>
        <p:txBody>
          <a:bodyPr rtlCol="1"/>
          <a:lstStyle/>
          <a:p>
            <a:pPr algn="r" rtl="1"/>
            <a:r>
              <a:rPr lang="en-US" b="1" dirty="0"/>
              <a:t>Denial of service</a:t>
            </a:r>
          </a:p>
        </p:txBody>
      </p:sp>
      <p:sp>
        <p:nvSpPr>
          <p:cNvPr id="9" name="מלבן: פינות מעוגלות 8">
            <a:extLst>
              <a:ext uri="{FF2B5EF4-FFF2-40B4-BE49-F238E27FC236}">
                <a16:creationId xmlns:a16="http://schemas.microsoft.com/office/drawing/2014/main" id="{BCD4CE26-DD16-4925-88E4-A51A3EDB0357}"/>
              </a:ext>
            </a:extLst>
          </p:cNvPr>
          <p:cNvSpPr/>
          <p:nvPr/>
        </p:nvSpPr>
        <p:spPr>
          <a:xfrm>
            <a:off x="37497" y="1986236"/>
            <a:ext cx="529678" cy="273051"/>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t>S</a:t>
            </a:r>
            <a:endParaRPr lang="he-IL" dirty="0"/>
          </a:p>
        </p:txBody>
      </p:sp>
      <p:sp>
        <p:nvSpPr>
          <p:cNvPr id="10" name="מלבן: פינות מעוגלות 9">
            <a:extLst>
              <a:ext uri="{FF2B5EF4-FFF2-40B4-BE49-F238E27FC236}">
                <a16:creationId xmlns:a16="http://schemas.microsoft.com/office/drawing/2014/main" id="{7B576ACD-AE88-479E-A6B9-1EA8846D79AB}"/>
              </a:ext>
            </a:extLst>
          </p:cNvPr>
          <p:cNvSpPr/>
          <p:nvPr/>
        </p:nvSpPr>
        <p:spPr>
          <a:xfrm>
            <a:off x="20845" y="2289492"/>
            <a:ext cx="556625" cy="274409"/>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t>T</a:t>
            </a:r>
            <a:endParaRPr lang="he-IL" dirty="0"/>
          </a:p>
        </p:txBody>
      </p:sp>
      <p:sp>
        <p:nvSpPr>
          <p:cNvPr id="12" name="מלבן: פינות מעוגלות 11">
            <a:extLst>
              <a:ext uri="{FF2B5EF4-FFF2-40B4-BE49-F238E27FC236}">
                <a16:creationId xmlns:a16="http://schemas.microsoft.com/office/drawing/2014/main" id="{F009F660-6F6D-49E4-8FE7-8CBE5C12F545}"/>
              </a:ext>
            </a:extLst>
          </p:cNvPr>
          <p:cNvSpPr/>
          <p:nvPr/>
        </p:nvSpPr>
        <p:spPr>
          <a:xfrm>
            <a:off x="15041" y="2594106"/>
            <a:ext cx="556625" cy="274409"/>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t>R</a:t>
            </a:r>
            <a:endParaRPr lang="he-IL" dirty="0"/>
          </a:p>
        </p:txBody>
      </p:sp>
      <p:sp>
        <p:nvSpPr>
          <p:cNvPr id="13" name="מלבן: פינות מעוגלות 12">
            <a:extLst>
              <a:ext uri="{FF2B5EF4-FFF2-40B4-BE49-F238E27FC236}">
                <a16:creationId xmlns:a16="http://schemas.microsoft.com/office/drawing/2014/main" id="{A000DD72-E81D-42B2-AD20-AFE18774D5EC}"/>
              </a:ext>
            </a:extLst>
          </p:cNvPr>
          <p:cNvSpPr/>
          <p:nvPr/>
        </p:nvSpPr>
        <p:spPr>
          <a:xfrm>
            <a:off x="20844" y="2898436"/>
            <a:ext cx="556625" cy="274409"/>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t>I</a:t>
            </a:r>
            <a:endParaRPr lang="he-IL" dirty="0"/>
          </a:p>
        </p:txBody>
      </p:sp>
      <p:sp>
        <p:nvSpPr>
          <p:cNvPr id="14" name="מלבן: פינות מעוגלות 13">
            <a:extLst>
              <a:ext uri="{FF2B5EF4-FFF2-40B4-BE49-F238E27FC236}">
                <a16:creationId xmlns:a16="http://schemas.microsoft.com/office/drawing/2014/main" id="{35ECEC89-41DF-48FD-90F8-67825D452DC4}"/>
              </a:ext>
            </a:extLst>
          </p:cNvPr>
          <p:cNvSpPr/>
          <p:nvPr/>
        </p:nvSpPr>
        <p:spPr>
          <a:xfrm>
            <a:off x="10550" y="3195850"/>
            <a:ext cx="690291" cy="311074"/>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rPr>
              <a:t>D</a:t>
            </a:r>
            <a:endParaRPr lang="he-IL" b="1" dirty="0">
              <a:solidFill>
                <a:schemeClr val="tx1"/>
              </a:solidFill>
            </a:endParaRPr>
          </a:p>
        </p:txBody>
      </p:sp>
      <p:sp>
        <p:nvSpPr>
          <p:cNvPr id="15" name="מלבן: פינות מעוגלות 14">
            <a:extLst>
              <a:ext uri="{FF2B5EF4-FFF2-40B4-BE49-F238E27FC236}">
                <a16:creationId xmlns:a16="http://schemas.microsoft.com/office/drawing/2014/main" id="{A1A080D3-6C76-4CDF-9740-E982E25471AF}"/>
              </a:ext>
            </a:extLst>
          </p:cNvPr>
          <p:cNvSpPr/>
          <p:nvPr/>
        </p:nvSpPr>
        <p:spPr>
          <a:xfrm>
            <a:off x="10549" y="3506924"/>
            <a:ext cx="556625" cy="274409"/>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t>E</a:t>
            </a:r>
            <a:endParaRPr lang="he-IL" dirty="0"/>
          </a:p>
        </p:txBody>
      </p:sp>
      <p:sp>
        <p:nvSpPr>
          <p:cNvPr id="11" name="כותרת 1">
            <a:extLst>
              <a:ext uri="{FF2B5EF4-FFF2-40B4-BE49-F238E27FC236}">
                <a16:creationId xmlns:a16="http://schemas.microsoft.com/office/drawing/2014/main" id="{6B2BA7D7-3C5B-4EC7-B9EA-7B38DF1D95F5}"/>
              </a:ext>
            </a:extLst>
          </p:cNvPr>
          <p:cNvSpPr txBox="1">
            <a:spLocks/>
          </p:cNvSpPr>
          <p:nvPr/>
        </p:nvSpPr>
        <p:spPr>
          <a:xfrm flipH="1">
            <a:off x="1064871" y="2784135"/>
            <a:ext cx="10311352" cy="2030933"/>
          </a:xfrm>
          <a:prstGeom prst="rect">
            <a:avLst/>
          </a:prstGeom>
          <a:solidFill>
            <a:schemeClr val="bg1">
              <a:lumMod val="95000"/>
            </a:schemeClr>
          </a:solidFill>
          <a:ln w="19050">
            <a:solidFill>
              <a:schemeClr val="tx1"/>
            </a:solidFill>
            <a:prstDash val="lgDash"/>
          </a:ln>
        </p:spPr>
        <p:txBody>
          <a:bodyPr vert="horz" lIns="91440" tIns="45720" rIns="91440" bIns="45720" rtlCol="1" anchor="ctr">
            <a:normAutofit/>
          </a:bodyPr>
          <a:lstStyle>
            <a:lvl1pPr algn="r" defTabSz="457200" rtl="1" eaLnBrk="1" latinLnBrk="0" hangingPunct="1">
              <a:spcBef>
                <a:spcPct val="0"/>
              </a:spcBef>
              <a:buNone/>
              <a:defRPr sz="2800" b="0" kern="1200" cap="all">
                <a:solidFill>
                  <a:schemeClr val="bg1"/>
                </a:solidFill>
                <a:latin typeface="Tahoma" panose="020B0604030504040204" pitchFamily="34" charset="0"/>
                <a:ea typeface="Tahoma" panose="020B0604030504040204" pitchFamily="34" charset="0"/>
                <a:cs typeface="Tahoma" panose="020B0604030504040204" pitchFamily="34" charset="0"/>
              </a:defRPr>
            </a:lvl1pPr>
            <a:lvl2pPr algn="r" rtl="1" eaLnBrk="1" hangingPunct="1">
              <a:defRPr>
                <a:solidFill>
                  <a:schemeClr val="tx2"/>
                </a:solidFill>
              </a:defRPr>
            </a:lvl2pPr>
            <a:lvl3pPr algn="r" rtl="1" eaLnBrk="1" hangingPunct="1">
              <a:defRPr>
                <a:solidFill>
                  <a:schemeClr val="tx2"/>
                </a:solidFill>
              </a:defRPr>
            </a:lvl3pPr>
            <a:lvl4pPr algn="r" rtl="1" eaLnBrk="1" hangingPunct="1">
              <a:defRPr>
                <a:solidFill>
                  <a:schemeClr val="tx2"/>
                </a:solidFill>
              </a:defRPr>
            </a:lvl4pPr>
            <a:lvl5pPr algn="r" rtl="1" eaLnBrk="1" hangingPunct="1">
              <a:defRPr>
                <a:solidFill>
                  <a:schemeClr val="tx2"/>
                </a:solidFill>
              </a:defRPr>
            </a:lvl5pPr>
            <a:lvl6pPr algn="r" rtl="1" eaLnBrk="1" hangingPunct="1">
              <a:defRPr>
                <a:solidFill>
                  <a:schemeClr val="tx2"/>
                </a:solidFill>
              </a:defRPr>
            </a:lvl6pPr>
            <a:lvl7pPr algn="r" rtl="1" eaLnBrk="1" hangingPunct="1">
              <a:defRPr>
                <a:solidFill>
                  <a:schemeClr val="tx2"/>
                </a:solidFill>
              </a:defRPr>
            </a:lvl7pPr>
            <a:lvl8pPr algn="r" rtl="1" eaLnBrk="1" hangingPunct="1">
              <a:defRPr>
                <a:solidFill>
                  <a:schemeClr val="tx2"/>
                </a:solidFill>
              </a:defRPr>
            </a:lvl8pPr>
            <a:lvl9pPr algn="r" rtl="1" eaLnBrk="1" hangingPunct="1">
              <a:defRPr>
                <a:solidFill>
                  <a:schemeClr val="tx2"/>
                </a:solidFill>
              </a:defRPr>
            </a:lvl9pPr>
          </a:lstStyle>
          <a:p>
            <a:pPr algn="ctr"/>
            <a:r>
              <a:rPr lang="en-US" sz="2400" dirty="0">
                <a:solidFill>
                  <a:schemeClr val="tx1"/>
                </a:solidFill>
              </a:rPr>
              <a:t>Denial of Service (DoS) attacks restrict an authorized user from accessing resources that they should be able to access. This affects the process, data flow and data storage in an application</a:t>
            </a:r>
          </a:p>
        </p:txBody>
      </p:sp>
    </p:spTree>
    <p:extLst>
      <p:ext uri="{BB962C8B-B14F-4D97-AF65-F5344CB8AC3E}">
        <p14:creationId xmlns:p14="http://schemas.microsoft.com/office/powerpoint/2010/main" val="39502193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21633EB-7DCB-4DDC-80AF-C885A3EE1245}"/>
              </a:ext>
            </a:extLst>
          </p:cNvPr>
          <p:cNvSpPr>
            <a:spLocks noGrp="1"/>
          </p:cNvSpPr>
          <p:nvPr>
            <p:ph type="title"/>
          </p:nvPr>
        </p:nvSpPr>
        <p:spPr>
          <a:xfrm flipH="1">
            <a:off x="2925416" y="634981"/>
            <a:ext cx="5227983" cy="908069"/>
          </a:xfrm>
        </p:spPr>
        <p:txBody>
          <a:bodyPr rtlCol="1">
            <a:normAutofit/>
          </a:bodyPr>
          <a:lstStyle/>
          <a:p>
            <a:r>
              <a:rPr lang="en-US" b="1" dirty="0"/>
              <a:t>Elevation of privilege</a:t>
            </a:r>
          </a:p>
        </p:txBody>
      </p:sp>
      <p:sp>
        <p:nvSpPr>
          <p:cNvPr id="9" name="מלבן: פינות מעוגלות 8">
            <a:extLst>
              <a:ext uri="{FF2B5EF4-FFF2-40B4-BE49-F238E27FC236}">
                <a16:creationId xmlns:a16="http://schemas.microsoft.com/office/drawing/2014/main" id="{BCD4CE26-DD16-4925-88E4-A51A3EDB0357}"/>
              </a:ext>
            </a:extLst>
          </p:cNvPr>
          <p:cNvSpPr/>
          <p:nvPr/>
        </p:nvSpPr>
        <p:spPr>
          <a:xfrm>
            <a:off x="37496" y="1986236"/>
            <a:ext cx="529679" cy="266591"/>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t>S</a:t>
            </a:r>
            <a:endParaRPr lang="he-IL" dirty="0"/>
          </a:p>
        </p:txBody>
      </p:sp>
      <p:sp>
        <p:nvSpPr>
          <p:cNvPr id="10" name="מלבן: פינות מעוגלות 9">
            <a:extLst>
              <a:ext uri="{FF2B5EF4-FFF2-40B4-BE49-F238E27FC236}">
                <a16:creationId xmlns:a16="http://schemas.microsoft.com/office/drawing/2014/main" id="{7B576ACD-AE88-479E-A6B9-1EA8846D79AB}"/>
              </a:ext>
            </a:extLst>
          </p:cNvPr>
          <p:cNvSpPr/>
          <p:nvPr/>
        </p:nvSpPr>
        <p:spPr>
          <a:xfrm>
            <a:off x="20845" y="2289492"/>
            <a:ext cx="556625" cy="274409"/>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t>T</a:t>
            </a:r>
            <a:endParaRPr lang="he-IL" dirty="0"/>
          </a:p>
        </p:txBody>
      </p:sp>
      <p:sp>
        <p:nvSpPr>
          <p:cNvPr id="12" name="מלבן: פינות מעוגלות 11">
            <a:extLst>
              <a:ext uri="{FF2B5EF4-FFF2-40B4-BE49-F238E27FC236}">
                <a16:creationId xmlns:a16="http://schemas.microsoft.com/office/drawing/2014/main" id="{F009F660-6F6D-49E4-8FE7-8CBE5C12F545}"/>
              </a:ext>
            </a:extLst>
          </p:cNvPr>
          <p:cNvSpPr/>
          <p:nvPr/>
        </p:nvSpPr>
        <p:spPr>
          <a:xfrm>
            <a:off x="15041" y="2594106"/>
            <a:ext cx="556625" cy="274409"/>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t>R</a:t>
            </a:r>
            <a:endParaRPr lang="he-IL" dirty="0"/>
          </a:p>
        </p:txBody>
      </p:sp>
      <p:sp>
        <p:nvSpPr>
          <p:cNvPr id="13" name="מלבן: פינות מעוגלות 12">
            <a:extLst>
              <a:ext uri="{FF2B5EF4-FFF2-40B4-BE49-F238E27FC236}">
                <a16:creationId xmlns:a16="http://schemas.microsoft.com/office/drawing/2014/main" id="{A000DD72-E81D-42B2-AD20-AFE18774D5EC}"/>
              </a:ext>
            </a:extLst>
          </p:cNvPr>
          <p:cNvSpPr/>
          <p:nvPr/>
        </p:nvSpPr>
        <p:spPr>
          <a:xfrm>
            <a:off x="20844" y="2898436"/>
            <a:ext cx="556625" cy="274409"/>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t>I</a:t>
            </a:r>
            <a:endParaRPr lang="he-IL" dirty="0"/>
          </a:p>
        </p:txBody>
      </p:sp>
      <p:sp>
        <p:nvSpPr>
          <p:cNvPr id="14" name="מלבן: פינות מעוגלות 13">
            <a:extLst>
              <a:ext uri="{FF2B5EF4-FFF2-40B4-BE49-F238E27FC236}">
                <a16:creationId xmlns:a16="http://schemas.microsoft.com/office/drawing/2014/main" id="{35ECEC89-41DF-48FD-90F8-67825D452DC4}"/>
              </a:ext>
            </a:extLst>
          </p:cNvPr>
          <p:cNvSpPr/>
          <p:nvPr/>
        </p:nvSpPr>
        <p:spPr>
          <a:xfrm>
            <a:off x="10550" y="3195850"/>
            <a:ext cx="556625" cy="274409"/>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t>D</a:t>
            </a:r>
            <a:endParaRPr lang="he-IL" dirty="0"/>
          </a:p>
        </p:txBody>
      </p:sp>
      <p:sp>
        <p:nvSpPr>
          <p:cNvPr id="15" name="מלבן: פינות מעוגלות 14">
            <a:extLst>
              <a:ext uri="{FF2B5EF4-FFF2-40B4-BE49-F238E27FC236}">
                <a16:creationId xmlns:a16="http://schemas.microsoft.com/office/drawing/2014/main" id="{A1A080D3-6C76-4CDF-9740-E982E25471AF}"/>
              </a:ext>
            </a:extLst>
          </p:cNvPr>
          <p:cNvSpPr/>
          <p:nvPr/>
        </p:nvSpPr>
        <p:spPr>
          <a:xfrm>
            <a:off x="10549" y="3506924"/>
            <a:ext cx="690292" cy="273053"/>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rPr>
              <a:t>E</a:t>
            </a:r>
            <a:endParaRPr lang="he-IL" b="1" dirty="0">
              <a:solidFill>
                <a:schemeClr val="tx1"/>
              </a:solidFill>
            </a:endParaRPr>
          </a:p>
        </p:txBody>
      </p:sp>
      <p:sp>
        <p:nvSpPr>
          <p:cNvPr id="11" name="כותרת 1">
            <a:extLst>
              <a:ext uri="{FF2B5EF4-FFF2-40B4-BE49-F238E27FC236}">
                <a16:creationId xmlns:a16="http://schemas.microsoft.com/office/drawing/2014/main" id="{7BA27144-4577-4612-BC0D-F62249F6B83E}"/>
              </a:ext>
            </a:extLst>
          </p:cNvPr>
          <p:cNvSpPr txBox="1">
            <a:spLocks/>
          </p:cNvSpPr>
          <p:nvPr/>
        </p:nvSpPr>
        <p:spPr>
          <a:xfrm flipH="1">
            <a:off x="949123" y="2800391"/>
            <a:ext cx="10496547" cy="2026252"/>
          </a:xfrm>
          <a:prstGeom prst="rect">
            <a:avLst/>
          </a:prstGeom>
          <a:solidFill>
            <a:schemeClr val="bg1">
              <a:lumMod val="95000"/>
            </a:schemeClr>
          </a:solidFill>
          <a:ln w="19050">
            <a:solidFill>
              <a:schemeClr val="tx1"/>
            </a:solidFill>
            <a:prstDash val="lgDash"/>
          </a:ln>
        </p:spPr>
        <p:txBody>
          <a:bodyPr vert="horz" lIns="91440" tIns="45720" rIns="91440" bIns="45720" rtlCol="1" anchor="ctr">
            <a:normAutofit/>
          </a:bodyPr>
          <a:lstStyle>
            <a:lvl1pPr algn="r" defTabSz="457200" rtl="1" eaLnBrk="1" latinLnBrk="0" hangingPunct="1">
              <a:spcBef>
                <a:spcPct val="0"/>
              </a:spcBef>
              <a:buNone/>
              <a:defRPr sz="2800" b="0" kern="1200" cap="all">
                <a:solidFill>
                  <a:schemeClr val="bg1"/>
                </a:solidFill>
                <a:latin typeface="Tahoma" panose="020B0604030504040204" pitchFamily="34" charset="0"/>
                <a:ea typeface="Tahoma" panose="020B0604030504040204" pitchFamily="34" charset="0"/>
                <a:cs typeface="Tahoma" panose="020B0604030504040204" pitchFamily="34" charset="0"/>
              </a:defRPr>
            </a:lvl1pPr>
            <a:lvl2pPr algn="r" rtl="1" eaLnBrk="1" hangingPunct="1">
              <a:defRPr>
                <a:solidFill>
                  <a:schemeClr val="tx2"/>
                </a:solidFill>
              </a:defRPr>
            </a:lvl2pPr>
            <a:lvl3pPr algn="r" rtl="1" eaLnBrk="1" hangingPunct="1">
              <a:defRPr>
                <a:solidFill>
                  <a:schemeClr val="tx2"/>
                </a:solidFill>
              </a:defRPr>
            </a:lvl3pPr>
            <a:lvl4pPr algn="r" rtl="1" eaLnBrk="1" hangingPunct="1">
              <a:defRPr>
                <a:solidFill>
                  <a:schemeClr val="tx2"/>
                </a:solidFill>
              </a:defRPr>
            </a:lvl4pPr>
            <a:lvl5pPr algn="r" rtl="1" eaLnBrk="1" hangingPunct="1">
              <a:defRPr>
                <a:solidFill>
                  <a:schemeClr val="tx2"/>
                </a:solidFill>
              </a:defRPr>
            </a:lvl5pPr>
            <a:lvl6pPr algn="r" rtl="1" eaLnBrk="1" hangingPunct="1">
              <a:defRPr>
                <a:solidFill>
                  <a:schemeClr val="tx2"/>
                </a:solidFill>
              </a:defRPr>
            </a:lvl6pPr>
            <a:lvl7pPr algn="r" rtl="1" eaLnBrk="1" hangingPunct="1">
              <a:defRPr>
                <a:solidFill>
                  <a:schemeClr val="tx2"/>
                </a:solidFill>
              </a:defRPr>
            </a:lvl7pPr>
            <a:lvl8pPr algn="r" rtl="1" eaLnBrk="1" hangingPunct="1">
              <a:defRPr>
                <a:solidFill>
                  <a:schemeClr val="tx2"/>
                </a:solidFill>
              </a:defRPr>
            </a:lvl8pPr>
            <a:lvl9pPr algn="r" rtl="1" eaLnBrk="1" hangingPunct="1">
              <a:defRPr>
                <a:solidFill>
                  <a:schemeClr val="tx2"/>
                </a:solidFill>
              </a:defRPr>
            </a:lvl9pPr>
          </a:lstStyle>
          <a:p>
            <a:pPr algn="ctr"/>
            <a:r>
              <a:rPr lang="en-US" sz="2400" dirty="0">
                <a:solidFill>
                  <a:schemeClr val="tx1"/>
                </a:solidFill>
              </a:rPr>
              <a:t>elevation of privileges, an authorized or unauthorized user in the system can gain access to other information that they are not authorized to see</a:t>
            </a:r>
          </a:p>
        </p:txBody>
      </p:sp>
    </p:spTree>
    <p:extLst>
      <p:ext uri="{BB962C8B-B14F-4D97-AF65-F5344CB8AC3E}">
        <p14:creationId xmlns:p14="http://schemas.microsoft.com/office/powerpoint/2010/main" val="4874325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21633EB-7DCB-4DDC-80AF-C885A3EE1245}"/>
              </a:ext>
            </a:extLst>
          </p:cNvPr>
          <p:cNvSpPr>
            <a:spLocks noGrp="1"/>
          </p:cNvSpPr>
          <p:nvPr>
            <p:ph type="title" idx="4294967295"/>
          </p:nvPr>
        </p:nvSpPr>
        <p:spPr>
          <a:xfrm flipH="1">
            <a:off x="0" y="635000"/>
            <a:ext cx="5227638" cy="908050"/>
          </a:xfrm>
        </p:spPr>
        <p:txBody>
          <a:bodyPr rtlCol="1">
            <a:normAutofit/>
          </a:bodyPr>
          <a:lstStyle/>
          <a:p>
            <a:r>
              <a:rPr lang="en-US" b="1" dirty="0"/>
              <a:t>Elevation of privilege</a:t>
            </a:r>
          </a:p>
        </p:txBody>
      </p:sp>
      <p:graphicFrame>
        <p:nvGraphicFramePr>
          <p:cNvPr id="8" name="טבלה 7">
            <a:extLst>
              <a:ext uri="{FF2B5EF4-FFF2-40B4-BE49-F238E27FC236}">
                <a16:creationId xmlns:a16="http://schemas.microsoft.com/office/drawing/2014/main" id="{D0B26007-9F1B-4938-9918-E60A20A21F41}"/>
              </a:ext>
            </a:extLst>
          </p:cNvPr>
          <p:cNvGraphicFramePr>
            <a:graphicFrameLocks noGrp="1"/>
          </p:cNvGraphicFramePr>
          <p:nvPr>
            <p:extLst>
              <p:ext uri="{D42A27DB-BD31-4B8C-83A1-F6EECF244321}">
                <p14:modId xmlns:p14="http://schemas.microsoft.com/office/powerpoint/2010/main" val="2328977179"/>
              </p:ext>
            </p:extLst>
          </p:nvPr>
        </p:nvGraphicFramePr>
        <p:xfrm>
          <a:off x="1217011" y="844952"/>
          <a:ext cx="10104698" cy="5544277"/>
        </p:xfrm>
        <a:graphic>
          <a:graphicData uri="http://schemas.openxmlformats.org/drawingml/2006/table">
            <a:tbl>
              <a:tblPr/>
              <a:tblGrid>
                <a:gridCol w="995160">
                  <a:extLst>
                    <a:ext uri="{9D8B030D-6E8A-4147-A177-3AD203B41FA5}">
                      <a16:colId xmlns:a16="http://schemas.microsoft.com/office/drawing/2014/main" val="4077033838"/>
                    </a:ext>
                  </a:extLst>
                </a:gridCol>
                <a:gridCol w="9109538">
                  <a:extLst>
                    <a:ext uri="{9D8B030D-6E8A-4147-A177-3AD203B41FA5}">
                      <a16:colId xmlns:a16="http://schemas.microsoft.com/office/drawing/2014/main" val="830678756"/>
                    </a:ext>
                  </a:extLst>
                </a:gridCol>
              </a:tblGrid>
              <a:tr h="478412">
                <a:tc gridSpan="2">
                  <a:txBody>
                    <a:bodyPr/>
                    <a:lstStyle/>
                    <a:p>
                      <a:pPr algn="ctr" fontAlgn="ctr"/>
                      <a:r>
                        <a:rPr lang="en-US" sz="1600" b="1" i="0" u="none" strike="noStrike" dirty="0">
                          <a:solidFill>
                            <a:srgbClr val="FFFFFF"/>
                          </a:solidFill>
                          <a:effectLst/>
                          <a:latin typeface="Arial" panose="020B0604020202020204" pitchFamily="34" charset="0"/>
                        </a:rPr>
                        <a:t>Threats</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hMerge="1">
                  <a:txBody>
                    <a:bodyPr/>
                    <a:lstStyle/>
                    <a:p>
                      <a:pPr algn="ctr" fontAlgn="ctr"/>
                      <a:r>
                        <a:rPr lang="en-US" sz="1100" b="1" i="0" u="none" strike="noStrike" dirty="0">
                          <a:solidFill>
                            <a:srgbClr val="FFFFFF"/>
                          </a:solidFill>
                          <a:effectLst/>
                          <a:latin typeface="Arial" panose="020B0604020202020204" pitchFamily="34" charset="0"/>
                        </a:rPr>
                        <a:t>Threats</a:t>
                      </a:r>
                    </a:p>
                  </a:txBody>
                  <a:tcPr marL="6350" marR="6350" marT="635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extLst>
                  <a:ext uri="{0D108BD9-81ED-4DB2-BD59-A6C34878D82A}">
                    <a16:rowId xmlns:a16="http://schemas.microsoft.com/office/drawing/2014/main" val="1285462693"/>
                  </a:ext>
                </a:extLst>
              </a:tr>
              <a:tr h="294283">
                <a:tc rowSpan="3">
                  <a:txBody>
                    <a:bodyPr/>
                    <a:lstStyle/>
                    <a:p>
                      <a:pPr algn="ctr" rtl="0" fontAlgn="ctr"/>
                      <a:r>
                        <a:rPr lang="en-US" sz="1800" b="1" i="0" u="none" strike="noStrike" dirty="0">
                          <a:solidFill>
                            <a:srgbClr val="000000"/>
                          </a:solidFill>
                          <a:effectLst/>
                          <a:latin typeface="Arial" panose="020B0604020202020204" pitchFamily="34" charset="0"/>
                        </a:rPr>
                        <a:t>S</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EFDA"/>
                    </a:solidFill>
                  </a:tcPr>
                </a:tc>
                <a:tc>
                  <a:txBody>
                    <a:bodyPr/>
                    <a:lstStyle/>
                    <a:p>
                      <a:pPr algn="ctr" fontAlgn="ctr"/>
                      <a:r>
                        <a:rPr lang="en-US" sz="1100" b="0" i="0" u="none" strike="noStrike" dirty="0">
                          <a:solidFill>
                            <a:srgbClr val="000000"/>
                          </a:solidFill>
                          <a:effectLst/>
                          <a:latin typeface="Arial" panose="020B0604020202020204" pitchFamily="34" charset="0"/>
                        </a:rPr>
                        <a:t>Attacker obtains authentication credentials by monitoring the network</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extLst>
                  <a:ext uri="{0D108BD9-81ED-4DB2-BD59-A6C34878D82A}">
                    <a16:rowId xmlns:a16="http://schemas.microsoft.com/office/drawing/2014/main" val="4216660281"/>
                  </a:ext>
                </a:extLst>
              </a:tr>
              <a:tr h="294283">
                <a:tc vMerge="1">
                  <a:txBody>
                    <a:bodyPr/>
                    <a:lstStyle/>
                    <a:p>
                      <a:pPr rtl="1"/>
                      <a:endParaRPr lang="he-IL"/>
                    </a:p>
                  </a:txBody>
                  <a:tcPr/>
                </a:tc>
                <a:tc>
                  <a:txBody>
                    <a:bodyPr/>
                    <a:lstStyle/>
                    <a:p>
                      <a:pPr algn="ctr" fontAlgn="ctr"/>
                      <a:r>
                        <a:rPr lang="en-US" sz="1100" b="0" i="0" u="none" strike="noStrike">
                          <a:solidFill>
                            <a:srgbClr val="000000"/>
                          </a:solidFill>
                          <a:effectLst/>
                          <a:latin typeface="Arial" panose="020B0604020202020204" pitchFamily="34" charset="0"/>
                        </a:rPr>
                        <a:t> email is sent from a false email address, appearing to be someone else</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extLst>
                  <a:ext uri="{0D108BD9-81ED-4DB2-BD59-A6C34878D82A}">
                    <a16:rowId xmlns:a16="http://schemas.microsoft.com/office/drawing/2014/main" val="1230731542"/>
                  </a:ext>
                </a:extLst>
              </a:tr>
              <a:tr h="304792">
                <a:tc vMerge="1">
                  <a:txBody>
                    <a:bodyPr/>
                    <a:lstStyle/>
                    <a:p>
                      <a:pPr rtl="1"/>
                      <a:endParaRPr lang="he-IL"/>
                    </a:p>
                  </a:txBody>
                  <a:tcPr/>
                </a:tc>
                <a:tc>
                  <a:txBody>
                    <a:bodyPr/>
                    <a:lstStyle/>
                    <a:p>
                      <a:pPr algn="ctr" fontAlgn="ctr"/>
                      <a:r>
                        <a:rPr lang="en-US" sz="1100" b="0" i="0" u="none" strike="noStrike" dirty="0">
                          <a:solidFill>
                            <a:srgbClr val="000000"/>
                          </a:solidFill>
                          <a:effectLst/>
                          <a:latin typeface="Arial" panose="020B0604020202020204" pitchFamily="34" charset="0"/>
                        </a:rPr>
                        <a:t>Attacker obtains user credentials by using email reset password (He has access to user email) </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EFDA"/>
                    </a:solidFill>
                  </a:tcPr>
                </a:tc>
                <a:extLst>
                  <a:ext uri="{0D108BD9-81ED-4DB2-BD59-A6C34878D82A}">
                    <a16:rowId xmlns:a16="http://schemas.microsoft.com/office/drawing/2014/main" val="1062705999"/>
                  </a:ext>
                </a:extLst>
              </a:tr>
              <a:tr h="294283">
                <a:tc rowSpan="4">
                  <a:txBody>
                    <a:bodyPr/>
                    <a:lstStyle/>
                    <a:p>
                      <a:pPr algn="ctr" rtl="0" fontAlgn="ctr"/>
                      <a:r>
                        <a:rPr lang="en-US" sz="1800" b="1" i="0" u="none" strike="noStrike" dirty="0">
                          <a:solidFill>
                            <a:srgbClr val="000000"/>
                          </a:solidFill>
                          <a:effectLst/>
                          <a:latin typeface="Arial" panose="020B0604020202020204" pitchFamily="34" charset="0"/>
                        </a:rPr>
                        <a:t>T</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EBF7"/>
                    </a:solidFill>
                  </a:tcPr>
                </a:tc>
                <a:tc>
                  <a:txBody>
                    <a:bodyPr/>
                    <a:lstStyle/>
                    <a:p>
                      <a:pPr algn="ctr" fontAlgn="ctr"/>
                      <a:r>
                        <a:rPr lang="en-US" sz="1100" b="0" i="0" u="none" strike="noStrike" dirty="0">
                          <a:solidFill>
                            <a:srgbClr val="000000"/>
                          </a:solidFill>
                          <a:effectLst/>
                          <a:latin typeface="Arial" panose="020B0604020202020204" pitchFamily="34" charset="0"/>
                        </a:rPr>
                        <a:t>SQL commands injected into application</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extLst>
                  <a:ext uri="{0D108BD9-81ED-4DB2-BD59-A6C34878D82A}">
                    <a16:rowId xmlns:a16="http://schemas.microsoft.com/office/drawing/2014/main" val="1532865962"/>
                  </a:ext>
                </a:extLst>
              </a:tr>
              <a:tr h="294283">
                <a:tc vMerge="1">
                  <a:txBody>
                    <a:bodyPr/>
                    <a:lstStyle/>
                    <a:p>
                      <a:pPr rtl="1"/>
                      <a:endParaRPr lang="he-IL"/>
                    </a:p>
                  </a:txBody>
                  <a:tcPr/>
                </a:tc>
                <a:tc>
                  <a:txBody>
                    <a:bodyPr/>
                    <a:lstStyle/>
                    <a:p>
                      <a:pPr algn="ctr" fontAlgn="ctr"/>
                      <a:r>
                        <a:rPr lang="en-US" sz="1100" b="0" i="0" u="none" strike="noStrike">
                          <a:solidFill>
                            <a:srgbClr val="000000"/>
                          </a:solidFill>
                          <a:effectLst/>
                          <a:latin typeface="Arial" panose="020B0604020202020204" pitchFamily="34" charset="0"/>
                        </a:rPr>
                        <a:t>An attacker could delete all clients information</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extLst>
                  <a:ext uri="{0D108BD9-81ED-4DB2-BD59-A6C34878D82A}">
                    <a16:rowId xmlns:a16="http://schemas.microsoft.com/office/drawing/2014/main" val="1386839592"/>
                  </a:ext>
                </a:extLst>
              </a:tr>
              <a:tr h="294283">
                <a:tc vMerge="1">
                  <a:txBody>
                    <a:bodyPr/>
                    <a:lstStyle/>
                    <a:p>
                      <a:pPr rtl="1"/>
                      <a:endParaRPr lang="he-IL"/>
                    </a:p>
                  </a:txBody>
                  <a:tcPr/>
                </a:tc>
                <a:tc>
                  <a:txBody>
                    <a:bodyPr/>
                    <a:lstStyle/>
                    <a:p>
                      <a:pPr algn="ctr" fontAlgn="ctr"/>
                      <a:r>
                        <a:rPr lang="en-US" sz="1100" b="0" i="0" u="none" strike="noStrike">
                          <a:solidFill>
                            <a:srgbClr val="000000"/>
                          </a:solidFill>
                          <a:effectLst/>
                          <a:latin typeface="Arial" panose="020B0604020202020204" pitchFamily="34" charset="0"/>
                        </a:rPr>
                        <a:t>An attacker could inject malicious code into clients' computers</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extLst>
                  <a:ext uri="{0D108BD9-81ED-4DB2-BD59-A6C34878D82A}">
                    <a16:rowId xmlns:a16="http://schemas.microsoft.com/office/drawing/2014/main" val="3643971568"/>
                  </a:ext>
                </a:extLst>
              </a:tr>
              <a:tr h="304792">
                <a:tc vMerge="1">
                  <a:txBody>
                    <a:bodyPr/>
                    <a:lstStyle/>
                    <a:p>
                      <a:pPr rtl="1"/>
                      <a:endParaRPr lang="he-IL"/>
                    </a:p>
                  </a:txBody>
                  <a:tcPr/>
                </a:tc>
                <a:tc>
                  <a:txBody>
                    <a:bodyPr/>
                    <a:lstStyle/>
                    <a:p>
                      <a:pPr algn="ctr" fontAlgn="ctr"/>
                      <a:r>
                        <a:rPr lang="en-US" sz="1100" b="0" i="0" u="none" strike="noStrike">
                          <a:solidFill>
                            <a:srgbClr val="000000"/>
                          </a:solidFill>
                          <a:effectLst/>
                          <a:latin typeface="Arial" panose="020B0604020202020204" pitchFamily="34" charset="0"/>
                        </a:rPr>
                        <a:t>Attacker obtains authentication credentials by using brute-force attack </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EBF7"/>
                    </a:solidFill>
                  </a:tcPr>
                </a:tc>
                <a:extLst>
                  <a:ext uri="{0D108BD9-81ED-4DB2-BD59-A6C34878D82A}">
                    <a16:rowId xmlns:a16="http://schemas.microsoft.com/office/drawing/2014/main" val="1939851353"/>
                  </a:ext>
                </a:extLst>
              </a:tr>
              <a:tr h="294283">
                <a:tc rowSpan="2">
                  <a:txBody>
                    <a:bodyPr/>
                    <a:lstStyle/>
                    <a:p>
                      <a:pPr algn="ctr" fontAlgn="ctr"/>
                      <a:r>
                        <a:rPr lang="en-US" sz="1800" b="1" i="0" u="none" strike="noStrike" dirty="0">
                          <a:solidFill>
                            <a:srgbClr val="000000"/>
                          </a:solidFill>
                          <a:effectLst/>
                          <a:latin typeface="Arial" panose="020B0604020202020204" pitchFamily="34" charset="0"/>
                        </a:rPr>
                        <a:t>R</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E4D6"/>
                    </a:solidFill>
                  </a:tcPr>
                </a:tc>
                <a:tc>
                  <a:txBody>
                    <a:bodyPr/>
                    <a:lstStyle/>
                    <a:p>
                      <a:pPr algn="ctr" fontAlgn="ctr"/>
                      <a:r>
                        <a:rPr lang="en-US" sz="1100" b="0" i="0" u="none" strike="noStrike">
                          <a:solidFill>
                            <a:srgbClr val="000000"/>
                          </a:solidFill>
                          <a:effectLst/>
                          <a:latin typeface="Arial" panose="020B0604020202020204" pitchFamily="34" charset="0"/>
                        </a:rPr>
                        <a:t>Uploading Mock site in order to preform a phishing attack and steal credentials</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extLst>
                  <a:ext uri="{0D108BD9-81ED-4DB2-BD59-A6C34878D82A}">
                    <a16:rowId xmlns:a16="http://schemas.microsoft.com/office/drawing/2014/main" val="36765276"/>
                  </a:ext>
                </a:extLst>
              </a:tr>
              <a:tr h="304792">
                <a:tc vMerge="1">
                  <a:txBody>
                    <a:bodyPr/>
                    <a:lstStyle/>
                    <a:p>
                      <a:pPr rtl="1"/>
                      <a:endParaRPr lang="he-IL"/>
                    </a:p>
                  </a:txBody>
                  <a:tcPr/>
                </a:tc>
                <a:tc>
                  <a:txBody>
                    <a:bodyPr/>
                    <a:lstStyle/>
                    <a:p>
                      <a:pPr algn="ctr" fontAlgn="ctr"/>
                      <a:r>
                        <a:rPr lang="en-US" sz="1100" b="0" i="0" u="none" strike="noStrike">
                          <a:solidFill>
                            <a:srgbClr val="000000"/>
                          </a:solidFill>
                          <a:effectLst/>
                          <a:latin typeface="Arial" panose="020B0604020202020204" pitchFamily="34" charset="0"/>
                        </a:rPr>
                        <a:t>The attacker could add fictitious customers and confuse the admin</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E4D6"/>
                    </a:solidFill>
                  </a:tcPr>
                </a:tc>
                <a:extLst>
                  <a:ext uri="{0D108BD9-81ED-4DB2-BD59-A6C34878D82A}">
                    <a16:rowId xmlns:a16="http://schemas.microsoft.com/office/drawing/2014/main" val="1962499469"/>
                  </a:ext>
                </a:extLst>
              </a:tr>
              <a:tr h="294283">
                <a:tc rowSpan="3">
                  <a:txBody>
                    <a:bodyPr/>
                    <a:lstStyle/>
                    <a:p>
                      <a:pPr algn="ctr" rtl="0" fontAlgn="ctr"/>
                      <a:r>
                        <a:rPr lang="en-US" sz="1800" b="1" i="0" u="none" strike="noStrike" dirty="0">
                          <a:solidFill>
                            <a:srgbClr val="000000"/>
                          </a:solidFill>
                          <a:effectLst/>
                          <a:latin typeface="Arial" panose="020B0604020202020204" pitchFamily="34" charset="0"/>
                        </a:rPr>
                        <a:t>I</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6DCE4"/>
                    </a:solidFill>
                  </a:tcPr>
                </a:tc>
                <a:tc>
                  <a:txBody>
                    <a:bodyPr/>
                    <a:lstStyle/>
                    <a:p>
                      <a:pPr algn="ctr" fontAlgn="ctr"/>
                      <a:r>
                        <a:rPr lang="en-US" sz="1100" b="0" i="0" u="none" strike="noStrike">
                          <a:solidFill>
                            <a:srgbClr val="000000"/>
                          </a:solidFill>
                          <a:effectLst/>
                          <a:latin typeface="Arial" panose="020B0604020202020204" pitchFamily="34" charset="0"/>
                        </a:rPr>
                        <a:t>Admin user publish sensitive data </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6DCE4"/>
                    </a:solidFill>
                  </a:tcPr>
                </a:tc>
                <a:extLst>
                  <a:ext uri="{0D108BD9-81ED-4DB2-BD59-A6C34878D82A}">
                    <a16:rowId xmlns:a16="http://schemas.microsoft.com/office/drawing/2014/main" val="2430853913"/>
                  </a:ext>
                </a:extLst>
              </a:tr>
              <a:tr h="294283">
                <a:tc vMerge="1">
                  <a:txBody>
                    <a:bodyPr/>
                    <a:lstStyle/>
                    <a:p>
                      <a:pPr rtl="1"/>
                      <a:endParaRPr lang="he-IL"/>
                    </a:p>
                  </a:txBody>
                  <a:tcPr/>
                </a:tc>
                <a:tc>
                  <a:txBody>
                    <a:bodyPr/>
                    <a:lstStyle/>
                    <a:p>
                      <a:pPr algn="ctr" fontAlgn="ctr"/>
                      <a:r>
                        <a:rPr lang="en-US" sz="1100" b="0" i="0" u="none" strike="noStrike">
                          <a:solidFill>
                            <a:srgbClr val="000000"/>
                          </a:solidFill>
                          <a:effectLst/>
                          <a:latin typeface="Arial" panose="020B0604020202020204" pitchFamily="34" charset="0"/>
                        </a:rPr>
                        <a:t>Some users will be able to access other users' details</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6DCE4"/>
                    </a:solidFill>
                  </a:tcPr>
                </a:tc>
                <a:extLst>
                  <a:ext uri="{0D108BD9-81ED-4DB2-BD59-A6C34878D82A}">
                    <a16:rowId xmlns:a16="http://schemas.microsoft.com/office/drawing/2014/main" val="3113124596"/>
                  </a:ext>
                </a:extLst>
              </a:tr>
              <a:tr h="304792">
                <a:tc vMerge="1">
                  <a:txBody>
                    <a:bodyPr/>
                    <a:lstStyle/>
                    <a:p>
                      <a:pPr rtl="1"/>
                      <a:endParaRPr lang="he-IL"/>
                    </a:p>
                  </a:txBody>
                  <a:tcPr/>
                </a:tc>
                <a:tc>
                  <a:txBody>
                    <a:bodyPr/>
                    <a:lstStyle/>
                    <a:p>
                      <a:pPr algn="ctr" fontAlgn="ctr"/>
                      <a:r>
                        <a:rPr lang="en-US" sz="1100" b="0" i="0" u="none" strike="noStrike">
                          <a:solidFill>
                            <a:srgbClr val="000000"/>
                          </a:solidFill>
                          <a:effectLst/>
                          <a:latin typeface="Arial" panose="020B0604020202020204" pitchFamily="34" charset="0"/>
                        </a:rPr>
                        <a:t>The attacker can expose all customers</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6DCE4"/>
                    </a:solidFill>
                  </a:tcPr>
                </a:tc>
                <a:extLst>
                  <a:ext uri="{0D108BD9-81ED-4DB2-BD59-A6C34878D82A}">
                    <a16:rowId xmlns:a16="http://schemas.microsoft.com/office/drawing/2014/main" val="1580930999"/>
                  </a:ext>
                </a:extLst>
              </a:tr>
              <a:tr h="294283">
                <a:tc rowSpan="3">
                  <a:txBody>
                    <a:bodyPr/>
                    <a:lstStyle/>
                    <a:p>
                      <a:pPr algn="ctr" fontAlgn="ctr"/>
                      <a:r>
                        <a:rPr lang="en-US" sz="1800" b="1" i="0" u="none" strike="noStrike" dirty="0">
                          <a:solidFill>
                            <a:srgbClr val="000000"/>
                          </a:solidFill>
                          <a:effectLst/>
                          <a:latin typeface="Arial" panose="020B0604020202020204" pitchFamily="34" charset="0"/>
                        </a:rPr>
                        <a:t>D</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ctr" fontAlgn="ctr"/>
                      <a:r>
                        <a:rPr lang="en-US" sz="1100" b="0" i="0" u="none" strike="noStrike">
                          <a:solidFill>
                            <a:srgbClr val="000000"/>
                          </a:solidFill>
                          <a:effectLst/>
                          <a:latin typeface="Arial" panose="020B0604020202020204" pitchFamily="34" charset="0"/>
                        </a:rPr>
                        <a:t>Attacker crashes the web server by using DDOS attack </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1424428056"/>
                  </a:ext>
                </a:extLst>
              </a:tr>
              <a:tr h="294283">
                <a:tc vMerge="1">
                  <a:txBody>
                    <a:bodyPr/>
                    <a:lstStyle/>
                    <a:p>
                      <a:pPr rtl="1"/>
                      <a:endParaRPr lang="he-IL"/>
                    </a:p>
                  </a:txBody>
                  <a:tcPr/>
                </a:tc>
                <a:tc>
                  <a:txBody>
                    <a:bodyPr/>
                    <a:lstStyle/>
                    <a:p>
                      <a:pPr algn="ctr" fontAlgn="ctr"/>
                      <a:r>
                        <a:rPr lang="en-US" sz="1100" b="0" i="0" u="none" strike="noStrike">
                          <a:solidFill>
                            <a:srgbClr val="000000"/>
                          </a:solidFill>
                          <a:effectLst/>
                          <a:latin typeface="Arial" panose="020B0604020202020204" pitchFamily="34" charset="0"/>
                        </a:rPr>
                        <a:t>The attacker could disable the client's computer</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2765096507"/>
                  </a:ext>
                </a:extLst>
              </a:tr>
              <a:tr h="304792">
                <a:tc vMerge="1">
                  <a:txBody>
                    <a:bodyPr/>
                    <a:lstStyle/>
                    <a:p>
                      <a:pPr rtl="1"/>
                      <a:endParaRPr lang="he-IL"/>
                    </a:p>
                  </a:txBody>
                  <a:tcPr/>
                </a:tc>
                <a:tc>
                  <a:txBody>
                    <a:bodyPr/>
                    <a:lstStyle/>
                    <a:p>
                      <a:pPr algn="ctr" fontAlgn="ctr"/>
                      <a:r>
                        <a:rPr lang="en-US" sz="1100" b="0" i="0" u="none" strike="noStrike">
                          <a:solidFill>
                            <a:srgbClr val="000000"/>
                          </a:solidFill>
                          <a:effectLst/>
                          <a:latin typeface="Arial" panose="020B0604020202020204" pitchFamily="34" charset="0"/>
                        </a:rPr>
                        <a:t>Attacker obtains authentication credentials by using brute-force attack </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3128186074"/>
                  </a:ext>
                </a:extLst>
              </a:tr>
              <a:tr h="294283">
                <a:tc rowSpan="2">
                  <a:txBody>
                    <a:bodyPr/>
                    <a:lstStyle/>
                    <a:p>
                      <a:pPr algn="ctr" fontAlgn="ctr"/>
                      <a:r>
                        <a:rPr lang="en-US" sz="1800" b="1" i="0" u="none" strike="noStrike" dirty="0">
                          <a:solidFill>
                            <a:srgbClr val="000000"/>
                          </a:solidFill>
                          <a:effectLst/>
                          <a:latin typeface="Arial" panose="020B0604020202020204" pitchFamily="34" charset="0"/>
                        </a:rPr>
                        <a:t>E</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99FF"/>
                    </a:solidFill>
                  </a:tcPr>
                </a:tc>
                <a:tc>
                  <a:txBody>
                    <a:bodyPr/>
                    <a:lstStyle/>
                    <a:p>
                      <a:pPr algn="ctr" fontAlgn="ctr"/>
                      <a:r>
                        <a:rPr lang="en-US" sz="1100" b="0" i="0" u="none" strike="noStrike">
                          <a:solidFill>
                            <a:srgbClr val="000000"/>
                          </a:solidFill>
                          <a:effectLst/>
                          <a:latin typeface="Arial" panose="020B0604020202020204" pitchFamily="34" charset="0"/>
                        </a:rPr>
                        <a:t>Attacker uses Web application vulnerability to get admin authorization</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99FF"/>
                    </a:solidFill>
                  </a:tcPr>
                </a:tc>
                <a:extLst>
                  <a:ext uri="{0D108BD9-81ED-4DB2-BD59-A6C34878D82A}">
                    <a16:rowId xmlns:a16="http://schemas.microsoft.com/office/drawing/2014/main" val="2529123641"/>
                  </a:ext>
                </a:extLst>
              </a:tr>
              <a:tr h="304792">
                <a:tc vMerge="1">
                  <a:txBody>
                    <a:bodyPr/>
                    <a:lstStyle/>
                    <a:p>
                      <a:pPr rtl="1"/>
                      <a:endParaRPr lang="he-IL"/>
                    </a:p>
                  </a:txBody>
                  <a:tcPr/>
                </a:tc>
                <a:tc>
                  <a:txBody>
                    <a:bodyPr/>
                    <a:lstStyle/>
                    <a:p>
                      <a:pPr algn="ctr" fontAlgn="ctr"/>
                      <a:r>
                        <a:rPr lang="en-US" sz="1100" b="0" i="0" u="none" strike="noStrike" dirty="0">
                          <a:solidFill>
                            <a:srgbClr val="000000"/>
                          </a:solidFill>
                          <a:effectLst/>
                          <a:latin typeface="Arial" panose="020B0604020202020204" pitchFamily="34" charset="0"/>
                        </a:rPr>
                        <a:t>A simple user can get admin privileges in a simple way</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99FF"/>
                    </a:solidFill>
                  </a:tcPr>
                </a:tc>
                <a:extLst>
                  <a:ext uri="{0D108BD9-81ED-4DB2-BD59-A6C34878D82A}">
                    <a16:rowId xmlns:a16="http://schemas.microsoft.com/office/drawing/2014/main" val="2609638907"/>
                  </a:ext>
                </a:extLst>
              </a:tr>
            </a:tbl>
          </a:graphicData>
        </a:graphic>
      </p:graphicFrame>
    </p:spTree>
    <p:extLst>
      <p:ext uri="{BB962C8B-B14F-4D97-AF65-F5344CB8AC3E}">
        <p14:creationId xmlns:p14="http://schemas.microsoft.com/office/powerpoint/2010/main" val="1488534606"/>
      </p:ext>
    </p:extLst>
  </p:cSld>
  <p:clrMapOvr>
    <a:masterClrMapping/>
  </p:clrMapOvr>
</p:sld>
</file>

<file path=ppt/theme/theme1.xml><?xml version="1.0" encoding="utf-8"?>
<a:theme xmlns:a="http://schemas.openxmlformats.org/drawingml/2006/main" name="דיבידנד">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_61209194_TF56390039_Win32.potx" id="{5D61E2B7-F0A6-4172-AA60-A09B5B7D1BAD}" vid="{78934955-32FF-4A1C-A496-C3517D353948}"/>
    </a:ext>
  </a:extLst>
</a:theme>
</file>

<file path=ppt/theme/theme2.xml><?xml version="1.0" encoding="utf-8"?>
<a:theme xmlns:a="http://schemas.openxmlformats.org/drawingml/2006/main" name="ערכת נושא של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ערכת נושא של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עיצוב טכנולוגי</Template>
  <TotalTime>107</TotalTime>
  <Words>463</Words>
  <Application>Microsoft Office PowerPoint</Application>
  <PresentationFormat>מסך רחב</PresentationFormat>
  <Paragraphs>93</Paragraphs>
  <Slides>10</Slides>
  <Notes>10</Notes>
  <HiddenSlides>0</HiddenSlides>
  <MMClips>0</MMClips>
  <ScaleCrop>false</ScaleCrop>
  <HeadingPairs>
    <vt:vector size="6" baseType="variant">
      <vt:variant>
        <vt:lpstr>גופנים בשימוש</vt:lpstr>
      </vt:variant>
      <vt:variant>
        <vt:i4>4</vt:i4>
      </vt:variant>
      <vt:variant>
        <vt:lpstr>ערכת נושא</vt:lpstr>
      </vt:variant>
      <vt:variant>
        <vt:i4>1</vt:i4>
      </vt:variant>
      <vt:variant>
        <vt:lpstr>כותרות שקופיות</vt:lpstr>
      </vt:variant>
      <vt:variant>
        <vt:i4>10</vt:i4>
      </vt:variant>
    </vt:vector>
  </HeadingPairs>
  <TitlesOfParts>
    <vt:vector size="15" baseType="lpstr">
      <vt:lpstr>Arial</vt:lpstr>
      <vt:lpstr>Gill Sans MT</vt:lpstr>
      <vt:lpstr>Tahoma</vt:lpstr>
      <vt:lpstr>Wingdings 2</vt:lpstr>
      <vt:lpstr>דיבידנד</vt:lpstr>
      <vt:lpstr>STRIDE MODEL </vt:lpstr>
      <vt:lpstr>STRIDE</vt:lpstr>
      <vt:lpstr>SPOOFING</vt:lpstr>
      <vt:lpstr>Tampering</vt:lpstr>
      <vt:lpstr>Repudiation</vt:lpstr>
      <vt:lpstr>Info disclosure </vt:lpstr>
      <vt:lpstr>Denial of service</vt:lpstr>
      <vt:lpstr>Elevation of privilege</vt:lpstr>
      <vt:lpstr>Elevation of privilege</vt:lpstr>
      <vt:lpstr>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STRIDE MODEL</dc:title>
  <dc:creator>Or Ezra</dc:creator>
  <cp:lastModifiedBy>Or Ezra</cp:lastModifiedBy>
  <cp:revision>5</cp:revision>
  <dcterms:created xsi:type="dcterms:W3CDTF">2022-01-02T19:00:45Z</dcterms:created>
  <dcterms:modified xsi:type="dcterms:W3CDTF">2022-01-02T20:48:12Z</dcterms:modified>
</cp:coreProperties>
</file>