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62" r:id="rId4"/>
    <p:sldId id="305" r:id="rId5"/>
    <p:sldId id="376" r:id="rId6"/>
    <p:sldId id="377" r:id="rId7"/>
    <p:sldId id="364" r:id="rId8"/>
    <p:sldId id="366" r:id="rId9"/>
    <p:sldId id="367" r:id="rId10"/>
    <p:sldId id="378" r:id="rId11"/>
    <p:sldId id="379" r:id="rId12"/>
    <p:sldId id="30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1689" autoAdjust="0"/>
  </p:normalViewPr>
  <p:slideViewPr>
    <p:cSldViewPr>
      <p:cViewPr varScale="1">
        <p:scale>
          <a:sx n="97" d="100"/>
          <a:sy n="97" d="100"/>
        </p:scale>
        <p:origin x="-1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1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Asynchronous IO</a:t>
            </a:r>
            <a:endParaRPr lang="en-US" altLang="ko-KR" sz="2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윈도우즈</a:t>
            </a:r>
            <a:r>
              <a:rPr lang="ko-KR" altLang="en-US" dirty="0" smtClean="0"/>
              <a:t>  </a:t>
            </a:r>
            <a:r>
              <a:rPr lang="en-US" altLang="ko-KR" dirty="0" smtClean="0"/>
              <a:t>APC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시나리오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초 대기 후에 </a:t>
            </a:r>
            <a:r>
              <a:rPr lang="en-US" altLang="ko-KR" dirty="0" smtClean="0"/>
              <a:t>100 ms </a:t>
            </a:r>
            <a:r>
              <a:rPr lang="ko-KR" altLang="en-US" dirty="0" smtClean="0"/>
              <a:t>마다 특정 문자를 출력하는 타이머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타이머에 의해 주기적으로 실행되는 일이 지정되어 있음</a:t>
            </a:r>
            <a:r>
              <a:rPr lang="en-US" altLang="ko-KR" dirty="0" smtClean="0"/>
              <a:t>( Callback </a:t>
            </a:r>
            <a:r>
              <a:rPr lang="ko-KR" altLang="en-US" dirty="0" smtClean="0"/>
              <a:t>함수로 지정</a:t>
            </a:r>
            <a:r>
              <a:rPr lang="en-US" altLang="ko-KR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12976"/>
            <a:ext cx="64484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400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</a:t>
            </a:r>
            <a:r>
              <a:rPr lang="ko-KR" altLang="en-US" dirty="0" smtClean="0"/>
              <a:t>응답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퀴즈</a:t>
            </a:r>
            <a:r>
              <a:rPr lang="en-US" altLang="ko-KR" dirty="0" smtClean="0"/>
              <a:t>: 16, 20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9.16(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예정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/</a:t>
            </a:r>
            <a:r>
              <a:rPr lang="ko-KR" altLang="en-US" dirty="0" smtClean="0"/>
              <a:t>토론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</a:t>
            </a:r>
            <a:r>
              <a:rPr lang="en-US" altLang="ko-KR" dirty="0" smtClean="0"/>
              <a:t> </a:t>
            </a:r>
            <a:r>
              <a:rPr lang="en-US" altLang="ko-KR" dirty="0" smtClean="0"/>
              <a:t>IO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</a:t>
            </a:r>
            <a:r>
              <a:rPr lang="en-US" altLang="ko-KR" dirty="0" smtClean="0"/>
              <a:t>APC(Asynchronous procedure call)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비동기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입출력을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이해하고 설명할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윈도우의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IO</a:t>
            </a:r>
            <a:r>
              <a:rPr lang="ko-KR" altLang="en-US" dirty="0" smtClean="0"/>
              <a:t>를 이용하여 프로그래밍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비동</a:t>
            </a:r>
            <a:r>
              <a:rPr lang="ko-KR" altLang="en-US" dirty="0" err="1" smtClean="0"/>
              <a:t>기</a:t>
            </a:r>
            <a:r>
              <a:rPr lang="ko-KR" altLang="en-US" dirty="0" smtClean="0"/>
              <a:t> 방식의</a:t>
            </a:r>
            <a:r>
              <a:rPr lang="en-US" altLang="ko-KR" dirty="0" smtClean="0"/>
              <a:t> IO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비동기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IO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윈도우즈는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방식의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IO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중첩</a:t>
            </a:r>
            <a:r>
              <a:rPr lang="en-US" altLang="ko-KR" dirty="0" smtClean="0"/>
              <a:t>(Overlapped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IO</a:t>
            </a:r>
          </a:p>
          <a:p>
            <a:pPr lvl="1"/>
            <a:r>
              <a:rPr lang="ko-KR" altLang="en-US" dirty="0" smtClean="0"/>
              <a:t>완료루틴 확장 </a:t>
            </a:r>
            <a:r>
              <a:rPr lang="en-US" altLang="ko-KR" dirty="0" smtClean="0"/>
              <a:t>IO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Blocking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Non-Blocking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동기 </a:t>
            </a:r>
            <a:r>
              <a:rPr lang="en-US" altLang="ko-KR" dirty="0" smtClean="0"/>
              <a:t>IO --- </a:t>
            </a:r>
            <a:r>
              <a:rPr lang="ko-KR" altLang="en-US" dirty="0" smtClean="0"/>
              <a:t>블로킹 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IO --- </a:t>
            </a:r>
            <a:r>
              <a:rPr lang="ko-KR" altLang="en-US" dirty="0" smtClean="0">
                <a:solidFill>
                  <a:srgbClr val="0000CC"/>
                </a:solidFill>
              </a:rPr>
              <a:t>넌</a:t>
            </a:r>
            <a:r>
              <a:rPr lang="en-US" altLang="ko-KR" dirty="0" smtClean="0">
                <a:solidFill>
                  <a:srgbClr val="0000CC"/>
                </a:solidFill>
              </a:rPr>
              <a:t>-</a:t>
            </a:r>
            <a:r>
              <a:rPr lang="ko-KR" altLang="en-US" dirty="0" smtClean="0">
                <a:solidFill>
                  <a:srgbClr val="0000CC"/>
                </a:solidFill>
              </a:rPr>
              <a:t>블로킹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윈도우즈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APC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APC: Asynchronous </a:t>
            </a:r>
            <a:r>
              <a:rPr lang="en-US" altLang="ko-KR" dirty="0" smtClean="0"/>
              <a:t>Procedure Call</a:t>
            </a:r>
          </a:p>
          <a:p>
            <a:pPr lvl="1"/>
            <a:r>
              <a:rPr lang="ko-KR" altLang="en-US" sz="2000" dirty="0" err="1" smtClean="0"/>
              <a:t>쓰레드마다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APC Queue</a:t>
            </a:r>
            <a:r>
              <a:rPr lang="ko-KR" altLang="en-US" sz="2000" dirty="0" smtClean="0"/>
              <a:t>가 </a:t>
            </a:r>
            <a:r>
              <a:rPr lang="ko-KR" altLang="en-US" sz="2000" dirty="0" smtClean="0"/>
              <a:t>존재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비동기로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수행된 작업이 완료되면 큐에 들어가고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쓰레드가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alertable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상태가 되면 큐에서 완료 함수를 꺼내서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APC </a:t>
            </a:r>
            <a:r>
              <a:rPr lang="ko-KR" altLang="en-US" sz="2000" dirty="0" smtClean="0"/>
              <a:t>큐에 함수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정보 전달 방법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(</a:t>
            </a:r>
            <a:r>
              <a:rPr lang="en-US" altLang="ko-KR" sz="2000" dirty="0" err="1" smtClean="0"/>
              <a:t>CallBack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등록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600" dirty="0" err="1" smtClean="0"/>
              <a:t>ReadFileEx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WriteFileEx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SetWaitableTimer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2780928"/>
            <a:ext cx="5760640" cy="3335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방식의 파일 입출력 </a:t>
            </a:r>
            <a:r>
              <a:rPr lang="ko-KR" altLang="en-US" dirty="0" smtClean="0"/>
              <a:t>프로그래</a:t>
            </a:r>
            <a:r>
              <a:rPr lang="ko-KR" altLang="en-US" dirty="0" smtClean="0"/>
              <a:t>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시나리오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내용으로 채워진 </a:t>
            </a:r>
            <a:r>
              <a:rPr lang="ko-KR" altLang="en-US" dirty="0" smtClean="0"/>
              <a:t>큰 용량의 파일을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 smtClean="0"/>
              <a:t>기록 완료까지 </a:t>
            </a:r>
            <a:r>
              <a:rPr lang="ko-KR" altLang="en-US" dirty="0" smtClean="0"/>
              <a:t>기다리지 않고 다른 일을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 smtClean="0"/>
              <a:t>do </a:t>
            </a:r>
            <a:r>
              <a:rPr lang="en-US" altLang="ko-KR" dirty="0" smtClean="0"/>
              <a:t>something…”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 프린트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 smtClean="0"/>
              <a:t>기록과 </a:t>
            </a:r>
            <a:r>
              <a:rPr lang="ko-KR" altLang="en-US" dirty="0" smtClean="0"/>
              <a:t>다른 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콘솔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동시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콘솔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끝난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기록이 완료되기를 기다림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기록이 끝나면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tprintf</a:t>
            </a:r>
            <a:r>
              <a:rPr lang="ko-KR" altLang="en-US" dirty="0" smtClean="0"/>
              <a:t>로 완료 표시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365104"/>
            <a:ext cx="5872361" cy="230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238125"/>
            <a:ext cx="820102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225</Words>
  <Application>Microsoft Office PowerPoint</Application>
  <PresentationFormat>화면 슬라이드 쇼(4:3)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Agenda</vt:lpstr>
      <vt:lpstr>학습 목표</vt:lpstr>
      <vt:lpstr>비동기 방식의 IO</vt:lpstr>
      <vt:lpstr>비동기 IO</vt:lpstr>
      <vt:lpstr>윈도우즈 APC</vt:lpstr>
      <vt:lpstr>비동기 IO 실습</vt:lpstr>
      <vt:lpstr>비동기 방식의 파일 입출력 프로그래밍</vt:lpstr>
      <vt:lpstr>슬라이드 9</vt:lpstr>
      <vt:lpstr>윈도우즈  APC를 이용한 Timer</vt:lpstr>
      <vt:lpstr>슬라이드 11</vt:lpstr>
      <vt:lpstr>마무리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1189</cp:revision>
  <dcterms:created xsi:type="dcterms:W3CDTF">2006-10-05T04:04:58Z</dcterms:created>
  <dcterms:modified xsi:type="dcterms:W3CDTF">2014-09-10T10:22:13Z</dcterms:modified>
</cp:coreProperties>
</file>