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1" r:id="rId4"/>
    <p:sldId id="302" r:id="rId5"/>
    <p:sldId id="303" r:id="rId6"/>
    <p:sldId id="306" r:id="rId7"/>
    <p:sldId id="307" r:id="rId8"/>
    <p:sldId id="304" r:id="rId9"/>
    <p:sldId id="305" r:id="rId10"/>
    <p:sldId id="308" r:id="rId11"/>
    <p:sldId id="30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114" d="100"/>
          <a:sy n="114" d="100"/>
        </p:scale>
        <p:origin x="98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Operating Systems Structures</a:t>
            </a:r>
          </a:p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-Windows shell  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실습 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  (Batch file programming 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5539259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예습</a:t>
            </a:r>
            <a:r>
              <a:rPr lang="en-US" altLang="ko-KR" dirty="0" smtClean="0"/>
              <a:t>) 5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다음주 화요일 수업 시간에 퀴즈 예정</a:t>
            </a:r>
            <a:endParaRPr lang="en-US" altLang="ko-KR" dirty="0" smtClean="0"/>
          </a:p>
          <a:p>
            <a:pPr marL="895350" lvl="2" indent="-230188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예습 질문 게시판에 예습한 내용에 대한 질문을 </a:t>
            </a:r>
            <a:r>
              <a:rPr lang="ko-KR" altLang="en-US" dirty="0" err="1" smtClean="0"/>
              <a:t>댓글로</a:t>
            </a:r>
            <a:r>
              <a:rPr lang="ko-KR" altLang="en-US" dirty="0" smtClean="0"/>
              <a:t> 제출하세요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베스트 질문은 토론 시간에 공유되고 토론의 주제로 활용할 예정입니다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실습 과제</a:t>
            </a:r>
            <a:r>
              <a:rPr lang="en-US" altLang="ko-KR" dirty="0" smtClean="0"/>
              <a:t>1)</a:t>
            </a:r>
          </a:p>
          <a:p>
            <a:pPr lvl="2"/>
            <a:r>
              <a:rPr lang="ko-KR" altLang="en-US" dirty="0" smtClean="0"/>
              <a:t>배치 프로그램 개발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현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백업 파일 </a:t>
            </a:r>
            <a:r>
              <a:rPr lang="en-US" altLang="ko-KR" dirty="0" smtClean="0"/>
              <a:t>( *.bak)</a:t>
            </a:r>
            <a:r>
              <a:rPr lang="ko-KR" altLang="en-US" dirty="0" smtClean="0"/>
              <a:t>를 찾아서 삭제하는 배치 파일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주사위 숫자를 출력하는 배치 파일 </a:t>
            </a:r>
            <a:r>
              <a:rPr lang="en-US" altLang="ko-KR" dirty="0" smtClean="0"/>
              <a:t>(%random%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구구단 출력하는 배치 파일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짝 단위로 제출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 </a:t>
            </a:r>
            <a:r>
              <a:rPr lang="ko-KR" altLang="en-US" dirty="0" err="1" smtClean="0"/>
              <a:t>두명의</a:t>
            </a:r>
            <a:r>
              <a:rPr lang="ko-KR" altLang="en-US" dirty="0" smtClean="0"/>
              <a:t> 이름 명시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Shell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Batch file programming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file </a:t>
            </a:r>
            <a:r>
              <a:rPr lang="ko-KR" altLang="en-US" dirty="0" smtClean="0"/>
              <a:t>간단한 프로그래밍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진영에서는 </a:t>
            </a:r>
            <a:r>
              <a:rPr lang="en-US" altLang="ko-KR" dirty="0" smtClean="0"/>
              <a:t>‘shell script’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</a:t>
            </a:r>
            <a:r>
              <a:rPr lang="ko-KR" altLang="en-US" dirty="0" smtClean="0"/>
              <a:t>진영에서는 </a:t>
            </a:r>
            <a:r>
              <a:rPr lang="en-US" altLang="ko-KR" dirty="0" smtClean="0"/>
              <a:t>DOS</a:t>
            </a:r>
            <a:r>
              <a:rPr lang="ko-KR" altLang="en-US" dirty="0" smtClean="0"/>
              <a:t>시절부터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배치 파일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 </a:t>
            </a:r>
            <a:r>
              <a:rPr lang="ko-KR" altLang="en-US" dirty="0" smtClean="0"/>
              <a:t>환경에서 작업을 자동화시키고자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Server OS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만 존재하는 경우가 대다수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라이브러리의 설치나 환경 변수 설정에 많이 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배포</a:t>
            </a:r>
            <a:r>
              <a:rPr lang="en-US" altLang="ko-KR" dirty="0" smtClean="0"/>
              <a:t>(Release) </a:t>
            </a:r>
            <a:r>
              <a:rPr lang="ko-KR" altLang="en-US" dirty="0" smtClean="0"/>
              <a:t>관련 툴을 자동화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특정 시간에 코드를 모두 모아 </a:t>
            </a:r>
            <a:r>
              <a:rPr lang="ko-KR" altLang="en-US" dirty="0" err="1" smtClean="0"/>
              <a:t>커밋하고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빌드하고</a:t>
            </a:r>
            <a:r>
              <a:rPr lang="ko-KR" altLang="en-US" dirty="0" smtClean="0"/>
              <a:t> 압축하고 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그 이외에도 은근히 쓰는 경우가 많음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자주 쓰는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ECHO, REM, PAUSE, CALL, GOTO, CHOICE, IF, FOR, SHIFT, SET</a:t>
            </a:r>
          </a:p>
          <a:p>
            <a:pPr lvl="1"/>
            <a:r>
              <a:rPr lang="ko-KR" altLang="en-US" dirty="0" smtClean="0"/>
              <a:t>콘솔에서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인자는</a:t>
            </a:r>
            <a:r>
              <a:rPr lang="en-US" altLang="ko-KR" dirty="0" smtClean="0"/>
              <a:t> %0 ~ %9</a:t>
            </a:r>
            <a:r>
              <a:rPr lang="ko-KR" altLang="en-US" dirty="0" smtClean="0"/>
              <a:t>로 참조 가능</a:t>
            </a:r>
          </a:p>
          <a:p>
            <a:endParaRPr lang="en-US" altLang="ko-KR" dirty="0" smtClean="0"/>
          </a:p>
          <a:p>
            <a:pPr marL="3429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참고  </a:t>
            </a:r>
            <a:r>
              <a:rPr lang="en-US" altLang="ko-KR" dirty="0" smtClean="0"/>
              <a:t>http://en.wikipedia.org/wiki/Batch_file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488832" cy="561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따라 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664350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따라 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849424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따라 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929966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따라해보기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3024336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80728"/>
            <a:ext cx="2160240" cy="582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241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Batch file 간단한 프로그래밍 실습</vt:lpstr>
      <vt:lpstr>실 사용 예</vt:lpstr>
      <vt:lpstr>Batch 실습- 따라 해보기</vt:lpstr>
      <vt:lpstr>Batch 실습- 따라 해보기</vt:lpstr>
      <vt:lpstr>Batch 실습- 따라 해보기</vt:lpstr>
      <vt:lpstr>Batch 실습- 따라해보기</vt:lpstr>
      <vt:lpstr>PowerPoint 프레젠테이션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368</cp:revision>
  <dcterms:created xsi:type="dcterms:W3CDTF">2006-10-05T04:04:58Z</dcterms:created>
  <dcterms:modified xsi:type="dcterms:W3CDTF">2014-07-17T03:22:27Z</dcterms:modified>
</cp:coreProperties>
</file>