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1" r:id="rId4"/>
    <p:sldId id="309" r:id="rId5"/>
    <p:sldId id="302" r:id="rId6"/>
    <p:sldId id="303" r:id="rId7"/>
    <p:sldId id="306" r:id="rId8"/>
    <p:sldId id="311" r:id="rId9"/>
    <p:sldId id="310" r:id="rId10"/>
    <p:sldId id="30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101" d="100"/>
          <a:sy n="101" d="100"/>
        </p:scale>
        <p:origin x="-8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indows_PowerShe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Operating Systems Structures</a:t>
            </a:r>
          </a:p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-Windows shell  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실습 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  (</a:t>
            </a:r>
            <a:r>
              <a:rPr lang="en-US" altLang="ko-KR" sz="3600" b="1" dirty="0" err="1" smtClean="0">
                <a:latin typeface="나눔고딕" pitchFamily="50" charset="-127"/>
                <a:ea typeface="나눔고딕" pitchFamily="50" charset="-127"/>
              </a:rPr>
              <a:t>Powershell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실습 과제</a:t>
            </a:r>
            <a:r>
              <a:rPr lang="en-US" altLang="ko-KR" dirty="0" smtClean="0"/>
              <a:t>1)</a:t>
            </a:r>
          </a:p>
          <a:p>
            <a:pPr lvl="2"/>
            <a:r>
              <a:rPr lang="en-US" altLang="ko-KR" dirty="0" err="1" smtClean="0"/>
              <a:t>PowerShell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똑같은 파일을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생성하는 스크립트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.\test.ps1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10 </a:t>
            </a:r>
            <a:r>
              <a:rPr lang="ko-KR" altLang="en-US" dirty="0" smtClean="0"/>
              <a:t>실행할 경우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    아래의 이름으로 파일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생성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    abc.01    abc.02   …   abc.10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Shell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Power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shell programming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배치 파일로는 기능에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강력한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OS</a:t>
            </a:r>
            <a:r>
              <a:rPr lang="ko-KR" altLang="en-US" dirty="0" smtClean="0"/>
              <a:t>의 거의 모든 부분을 컨트롤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원격지의 </a:t>
            </a:r>
            <a:r>
              <a:rPr lang="en-US" altLang="ko-KR" dirty="0" smtClean="0"/>
              <a:t>Windows OS</a:t>
            </a:r>
            <a:r>
              <a:rPr lang="ko-KR" altLang="en-US" dirty="0" smtClean="0"/>
              <a:t>에 직접 명령 실행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Powershell</a:t>
            </a:r>
            <a:r>
              <a:rPr lang="en-US" altLang="ko-KR" dirty="0" smtClean="0"/>
              <a:t> script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*.ps1</a:t>
            </a:r>
          </a:p>
          <a:p>
            <a:pPr lvl="1"/>
            <a:r>
              <a:rPr lang="ko-KR" altLang="en-US" dirty="0" smtClean="0"/>
              <a:t>실행 프로그램 위치</a:t>
            </a:r>
            <a:r>
              <a:rPr lang="en-US" altLang="ko-KR" dirty="0" smtClean="0"/>
              <a:t>:</a:t>
            </a:r>
          </a:p>
          <a:p>
            <a:pPr lvl="1">
              <a:buNone/>
            </a:pPr>
            <a:r>
              <a:rPr lang="ko-KR" altLang="en-US" dirty="0" smtClean="0"/>
              <a:t>   보조프로그램 </a:t>
            </a:r>
            <a:r>
              <a:rPr lang="en-US" altLang="ko-KR" dirty="0" smtClean="0">
                <a:sym typeface="Wingdings" pitchFamily="2" charset="2"/>
              </a:rPr>
              <a:t> Windows </a:t>
            </a:r>
            <a:r>
              <a:rPr lang="en-US" altLang="ko-KR" dirty="0" err="1" smtClean="0">
                <a:sym typeface="Wingdings" pitchFamily="2" charset="2"/>
              </a:rPr>
              <a:t>PowerShell</a:t>
            </a:r>
            <a:endParaRPr lang="ko-KR" altLang="en-US" dirty="0" smtClean="0"/>
          </a:p>
          <a:p>
            <a:endParaRPr lang="en-US" altLang="ko-KR" dirty="0" smtClean="0"/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참고  </a:t>
            </a:r>
            <a:r>
              <a:rPr lang="en-US" altLang="ko-KR" dirty="0" smtClean="0">
                <a:hlinkClick r:id="rId2"/>
              </a:rPr>
              <a:t>http://en.wikipedia.org/wiki/Windows_PowerShell</a:t>
            </a:r>
            <a:endParaRPr lang="en-US" altLang="ko-KR" dirty="0" smtClean="0"/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51530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698941"/>
            <a:ext cx="6693793" cy="49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 shell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명령어 구조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CC"/>
                </a:solidFill>
              </a:rPr>
              <a:t>Commandlet</a:t>
            </a:r>
            <a:r>
              <a:rPr lang="en-US" altLang="ko-KR" dirty="0" smtClean="0"/>
              <a:t> + Parameter + Argument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Get-</a:t>
            </a:r>
            <a:r>
              <a:rPr lang="en-US" altLang="ko-KR" dirty="0" err="1" smtClean="0"/>
              <a:t>Childitem</a:t>
            </a:r>
            <a:r>
              <a:rPr lang="en-US" altLang="ko-KR" dirty="0" smtClean="0"/>
              <a:t> –path c:\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도움말 보는 방법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Get-Help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commandlet</a:t>
            </a:r>
            <a:r>
              <a:rPr lang="en-US" altLang="ko-KR" dirty="0" smtClean="0"/>
              <a:t>} {parameter}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Get-Help get-process -examples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축약형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(alias)</a:t>
            </a:r>
          </a:p>
          <a:p>
            <a:pPr lvl="1"/>
            <a:r>
              <a:rPr lang="ko-KR" altLang="en-US" dirty="0" err="1" smtClean="0"/>
              <a:t>축약형</a:t>
            </a:r>
            <a:r>
              <a:rPr lang="ko-KR" altLang="en-US" dirty="0" smtClean="0"/>
              <a:t> 명령 종류를 알고 싶다면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Get-alias</a:t>
            </a:r>
          </a:p>
          <a:p>
            <a:pPr lvl="1"/>
            <a:r>
              <a:rPr lang="en-US" altLang="ko-KR" dirty="0" err="1" smtClean="0"/>
              <a:t>Commandlet</a:t>
            </a:r>
            <a:r>
              <a:rPr lang="ko-KR" altLang="en-US" dirty="0" smtClean="0"/>
              <a:t> 일일이 입력하기 귀찮으니까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, dir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Get-</a:t>
            </a:r>
            <a:r>
              <a:rPr lang="en-US" altLang="ko-KR" dirty="0" err="1" smtClean="0"/>
              <a:t>ChildItem</a:t>
            </a:r>
            <a:r>
              <a:rPr lang="ko-KR" altLang="en-US" dirty="0" smtClean="0"/>
              <a:t>의 축약형임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PowerShell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Commandlets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PowerShell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전용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이름 자체가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+</a:t>
            </a:r>
            <a:r>
              <a:rPr lang="ko-KR" altLang="en-US" dirty="0" smtClean="0"/>
              <a:t>명사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목적어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명령어 이름 기억 용이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기억이 나지 않을 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명사로 검색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동사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Get-command –verb set</a:t>
            </a:r>
          </a:p>
          <a:p>
            <a:pPr lvl="3"/>
            <a:r>
              <a:rPr lang="ko-KR" altLang="en-US" dirty="0" smtClean="0"/>
              <a:t>명사 검색 예</a:t>
            </a:r>
            <a:r>
              <a:rPr lang="en-US" altLang="ko-KR" dirty="0" smtClean="0"/>
              <a:t>: Get-command –noun </a:t>
            </a:r>
            <a:r>
              <a:rPr lang="en-US" altLang="ko-KR" dirty="0" err="1" smtClean="0"/>
              <a:t>eventlog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PowerShell</a:t>
            </a:r>
            <a:r>
              <a:rPr lang="en-US" altLang="ko-KR" dirty="0" smtClean="0"/>
              <a:t> script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600" dirty="0" smtClean="0"/>
              <a:t>test.ps1 </a:t>
            </a:r>
          </a:p>
          <a:p>
            <a:pPr>
              <a:buNone/>
            </a:pPr>
            <a:r>
              <a:rPr lang="en-US" altLang="ko-KR" sz="2600" dirty="0" smtClean="0"/>
              <a:t>   </a:t>
            </a:r>
            <a:r>
              <a:rPr lang="ko-KR" altLang="en-US" sz="2600" dirty="0" smtClean="0"/>
              <a:t>파일 작성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en-US" altLang="ko-KR" sz="2600" dirty="0" smtClean="0"/>
              <a:t>test.ps1</a:t>
            </a:r>
          </a:p>
          <a:p>
            <a:pPr>
              <a:buNone/>
            </a:pPr>
            <a:r>
              <a:rPr lang="en-US" altLang="ko-KR" sz="2600" dirty="0" smtClean="0"/>
              <a:t>   </a:t>
            </a:r>
            <a:r>
              <a:rPr lang="ko-KR" altLang="en-US" sz="2600" dirty="0" smtClean="0"/>
              <a:t>실행</a:t>
            </a:r>
            <a:endParaRPr lang="en-US" altLang="ko-KR" sz="26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dirty="0" smtClean="0"/>
              <a:t>명령어 실행 앞에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 </a:t>
            </a:r>
            <a:r>
              <a:rPr lang="en-US" altLang="ko-KR" sz="2200" dirty="0" smtClean="0"/>
              <a:t>. (dot)</a:t>
            </a:r>
            <a:r>
              <a:rPr lang="ko-KR" altLang="en-US" sz="2200" dirty="0" smtClean="0"/>
              <a:t>을 붙였던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이유</a:t>
            </a:r>
            <a:endParaRPr lang="en-US" altLang="ko-KR" sz="2200" dirty="0" smtClean="0"/>
          </a:p>
          <a:p>
            <a:pPr lvl="2"/>
            <a:r>
              <a:rPr lang="ko-KR" altLang="en-US" sz="1900" dirty="0" smtClean="0"/>
              <a:t>스크립트의 실행이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끝나면 원칙적으로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사용했던 변수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>($a, $b, $c)</a:t>
            </a:r>
            <a:r>
              <a:rPr lang="ko-KR" altLang="en-US" sz="1900" dirty="0" smtClean="0"/>
              <a:t>는 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삭제되기 때문 </a:t>
            </a:r>
            <a:endParaRPr lang="en-US" altLang="ko-KR" sz="1900" dirty="0" smtClean="0"/>
          </a:p>
          <a:p>
            <a:pPr lvl="3"/>
            <a:r>
              <a:rPr lang="en-US" altLang="ko-KR" sz="1700" dirty="0" smtClean="0">
                <a:sym typeface="Wingdings" pitchFamily="2" charset="2"/>
              </a:rPr>
              <a:t>dot</a:t>
            </a:r>
            <a:r>
              <a:rPr lang="ko-KR" altLang="en-US" sz="1700" dirty="0" smtClean="0">
                <a:sym typeface="Wingdings" pitchFamily="2" charset="2"/>
              </a:rPr>
              <a:t>을 붙이면 스크립트의 실행이 끝나도 변수가 유지됨</a:t>
            </a:r>
            <a:endParaRPr lang="ko-KR" altLang="en-US" sz="1700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529" y="908720"/>
            <a:ext cx="574247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3275856" y="1628800"/>
            <a:ext cx="3096344" cy="100811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47864" y="4221088"/>
            <a:ext cx="5472608" cy="100811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따라해보기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Get-service –</a:t>
            </a:r>
            <a:r>
              <a:rPr lang="en-US" altLang="ko-KR" dirty="0" err="1" smtClean="0"/>
              <a:t>displayname</a:t>
            </a:r>
            <a:r>
              <a:rPr lang="en-US" altLang="ko-KR" dirty="0" smtClean="0"/>
              <a:t> “windows*” –exclude “*audio*”</a:t>
            </a:r>
          </a:p>
          <a:p>
            <a:pPr lvl="1"/>
            <a:r>
              <a:rPr lang="en-US" altLang="ko-KR" dirty="0" smtClean="0"/>
              <a:t>Get-Service | Sort-Object Status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$a = (Get-Process | Sort-Object ID)  [Enter </a:t>
            </a:r>
            <a:r>
              <a:rPr lang="ko-KR" altLang="en-US" dirty="0" smtClean="0"/>
              <a:t>키 입력</a:t>
            </a:r>
            <a:r>
              <a:rPr lang="en-US" altLang="ko-KR" dirty="0" smtClean="0"/>
              <a:t>]</a:t>
            </a:r>
          </a:p>
          <a:p>
            <a:pPr lvl="1">
              <a:buNone/>
            </a:pPr>
            <a:r>
              <a:rPr lang="en-US" altLang="ko-KR" dirty="0" smtClean="0"/>
              <a:t>   $a [Enter </a:t>
            </a:r>
            <a:r>
              <a:rPr lang="ko-KR" altLang="en-US" dirty="0" smtClean="0"/>
              <a:t>키 입력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dir | sort-object -property length | select-object -last 5  </a:t>
            </a:r>
          </a:p>
          <a:p>
            <a:pPr lvl="1">
              <a:buNone/>
            </a:pPr>
            <a:r>
              <a:rPr lang="en-US" altLang="ko-KR" dirty="0" smtClean="0"/>
              <a:t>* Get-help</a:t>
            </a:r>
            <a:r>
              <a:rPr lang="ko-KR" altLang="en-US" dirty="0" smtClean="0"/>
              <a:t>와 인터넷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PowerShell</a:t>
            </a:r>
            <a:r>
              <a:rPr lang="en-US" altLang="ko-KR" dirty="0" smtClean="0"/>
              <a:t> script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두 변수를 비교하여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 구하기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프로세스 목록 정보를 </a:t>
            </a:r>
            <a:r>
              <a:rPr lang="en-US" altLang="ko-KR" dirty="0" smtClean="0"/>
              <a:t>proclist.csv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하여 저장하기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보너스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4. proclist.csv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이름만으로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내림차순 정렬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5. 4</a:t>
            </a:r>
            <a:r>
              <a:rPr lang="ko-KR" altLang="en-US" dirty="0" smtClean="0"/>
              <a:t>의 결과를 </a:t>
            </a:r>
            <a:r>
              <a:rPr lang="en-US" altLang="ko-KR" dirty="0" smtClean="0"/>
              <a:t>procnamelist.csv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하여 저장하기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345</Words>
  <Application>Microsoft Office PowerPoint</Application>
  <PresentationFormat>화면 슬라이드 쇼(4:3)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Agenda</vt:lpstr>
      <vt:lpstr>Power shell</vt:lpstr>
      <vt:lpstr>슬라이드 4</vt:lpstr>
      <vt:lpstr>Power shell 기초</vt:lpstr>
      <vt:lpstr>PowerShell Commandlets</vt:lpstr>
      <vt:lpstr>PowerShell script 실습</vt:lpstr>
      <vt:lpstr>슬라이드 8</vt:lpstr>
      <vt:lpstr>PowerShell script 실습</vt:lpstr>
      <vt:lpstr>마무리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401</cp:revision>
  <dcterms:created xsi:type="dcterms:W3CDTF">2006-10-05T04:04:58Z</dcterms:created>
  <dcterms:modified xsi:type="dcterms:W3CDTF">2014-07-21T20:51:07Z</dcterms:modified>
</cp:coreProperties>
</file>