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1" r:id="rId14"/>
    <p:sldId id="323" r:id="rId15"/>
    <p:sldId id="324" r:id="rId16"/>
    <p:sldId id="325" r:id="rId17"/>
    <p:sldId id="326" r:id="rId18"/>
    <p:sldId id="329" r:id="rId19"/>
    <p:sldId id="327" r:id="rId20"/>
    <p:sldId id="328" r:id="rId21"/>
    <p:sldId id="330" r:id="rId22"/>
    <p:sldId id="331" r:id="rId23"/>
    <p:sldId id="332" r:id="rId24"/>
    <p:sldId id="333" r:id="rId25"/>
    <p:sldId id="334" r:id="rId26"/>
    <p:sldId id="30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5146" autoAdjust="0"/>
  </p:normalViewPr>
  <p:slideViewPr>
    <p:cSldViewPr>
      <p:cViewPr varScale="1">
        <p:scale>
          <a:sx n="84" d="100"/>
          <a:sy n="84" d="100"/>
        </p:scale>
        <p:origin x="194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시스템의 자원을 어떻게 쓰고 있는지 확인 가능한 툴 </a:t>
            </a:r>
            <a:r>
              <a:rPr lang="en-US" altLang="ko-KR" baseline="0" dirty="0" smtClean="0"/>
              <a:t>(</a:t>
            </a:r>
            <a:r>
              <a:rPr lang="en-US" altLang="ko-KR" dirty="0" err="1" smtClean="0"/>
              <a:t>Perfmon</a:t>
            </a:r>
            <a:r>
              <a:rPr lang="en-US" altLang="ko-KR" baseline="0" dirty="0" smtClean="0"/>
              <a:t> /res)</a:t>
            </a:r>
          </a:p>
          <a:p>
            <a:endParaRPr lang="en-US" altLang="ko-KR" baseline="0" dirty="0" smtClean="0"/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CPU: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선택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연결된 서비스 및 핸들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(modified: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오랫동안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안써서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반납해버린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여유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 활동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저장소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활동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TCP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수신대기 포트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(listen)</a:t>
            </a:r>
          </a:p>
          <a:p>
            <a:pPr marL="171450" indent="-171450" latinLnBrk="1">
              <a:buFontTx/>
              <a:buChar char="-"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-&gt;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성능 테스트 할 때 많이 간단하게 참고하기 좋은 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2C35-FCBA-4879-95E0-C471BD9D3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us/windows-vista/What-do-the-Task-Manager-memory-columns-me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Operating Systems</a:t>
            </a:r>
          </a:p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-Windows Tools &amp; Performance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작업 관리자보다 세분화된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현업에서 </a:t>
            </a:r>
            <a:r>
              <a:rPr lang="ko-KR" altLang="en-US" dirty="0"/>
              <a:t>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http://technet.microsoft.com/en-us/sysinternals/bb896653.aspx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네이버나</a:t>
            </a:r>
            <a:r>
              <a:rPr lang="ko-KR" altLang="en-US" dirty="0" smtClean="0"/>
              <a:t> 다음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후 </a:t>
            </a:r>
            <a:r>
              <a:rPr lang="ko-KR" altLang="en-US" dirty="0" err="1" smtClean="0"/>
              <a:t>설치없이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ko-KR" altLang="en-US" dirty="0" smtClean="0"/>
              <a:t>좀 더 상세하게 볼 수 있는 시스템 정보 </a:t>
            </a:r>
            <a:r>
              <a:rPr lang="en-US" altLang="ko-KR" dirty="0" smtClean="0"/>
              <a:t>(CTRL-I)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GPU 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3437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Process Control</a:t>
            </a:r>
          </a:p>
          <a:p>
            <a:pPr lvl="1"/>
            <a:r>
              <a:rPr lang="en-US" altLang="ko-KR" dirty="0" smtClean="0"/>
              <a:t>Kill, Suspend, Resume, Priority, Affinity…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View Handle (CTRL-H)</a:t>
            </a:r>
          </a:p>
          <a:p>
            <a:pPr lvl="1"/>
            <a:r>
              <a:rPr lang="ko-KR" altLang="en-US" dirty="0" smtClean="0"/>
              <a:t>이 프로세스가 잡고 있는 </a:t>
            </a:r>
            <a:r>
              <a:rPr lang="en-US" altLang="ko-KR" dirty="0" smtClean="0"/>
              <a:t>handle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Handle: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오브젝트를 지시하는 포인터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169p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View DLLs (CTRL-D)</a:t>
            </a:r>
          </a:p>
          <a:p>
            <a:pPr lvl="1"/>
            <a:r>
              <a:rPr lang="ko-KR" altLang="en-US" dirty="0" smtClean="0"/>
              <a:t>이 프로세스가 사용하고 있는 </a:t>
            </a:r>
            <a:r>
              <a:rPr lang="en-US" altLang="ko-KR" dirty="0" smtClean="0"/>
              <a:t>DLL</a:t>
            </a:r>
          </a:p>
          <a:p>
            <a:pPr lvl="1"/>
            <a:r>
              <a:rPr lang="en-US" altLang="ko-KR" dirty="0" smtClean="0"/>
              <a:t>DLL: </a:t>
            </a:r>
            <a:r>
              <a:rPr lang="ko-KR" altLang="en-US" dirty="0" smtClean="0"/>
              <a:t>동적 연결 라이브러리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730p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을 사용하는 프로세스 찾기 </a:t>
            </a:r>
            <a:r>
              <a:rPr lang="en-US" altLang="ko-KR" dirty="0" smtClean="0"/>
              <a:t>(CTRL-F)</a:t>
            </a:r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 smtClean="0"/>
              <a:t>기능은 </a:t>
            </a:r>
            <a:r>
              <a:rPr lang="ko-KR" altLang="en-US" dirty="0" smtClean="0"/>
              <a:t>많이 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DLL </a:t>
            </a:r>
            <a:r>
              <a:rPr lang="ko-KR" altLang="en-US" dirty="0" smtClean="0"/>
              <a:t>지우고 싶은데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도대체 어떤 프로세스가 사용하고 있는지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System Performance Evaluation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90600"/>
            <a:ext cx="77152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모니터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perfmon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성능 측정을 위한 도구로 세부 내용 측정이 가능함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게임 업계에서 최적화</a:t>
            </a:r>
            <a:r>
              <a:rPr lang="en-US" altLang="ko-KR" sz="2000" dirty="0" smtClean="0"/>
              <a:t>(performance tuning)</a:t>
            </a:r>
            <a:r>
              <a:rPr lang="ko-KR" altLang="en-US" sz="2000" dirty="0" smtClean="0"/>
              <a:t>을 위해 자주 씀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470843" cy="471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모니터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뭔가 일을 하는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hellobusy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(1) {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world\n”) ; 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성능 모니터 실행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모니터링 도구</a:t>
            </a:r>
            <a:r>
              <a:rPr lang="en-US" altLang="ko-KR" dirty="0" smtClean="0">
                <a:sym typeface="Wingdings" pitchFamily="2" charset="2"/>
              </a:rPr>
              <a:t>&gt;</a:t>
            </a:r>
            <a:r>
              <a:rPr lang="ko-KR" altLang="en-US" dirty="0" smtClean="0">
                <a:sym typeface="Wingdings" pitchFamily="2" charset="2"/>
              </a:rPr>
              <a:t> 새로 만들기</a:t>
            </a:r>
            <a:r>
              <a:rPr lang="en-US" altLang="ko-KR" dirty="0" smtClean="0">
                <a:sym typeface="Wingdings" pitchFamily="2" charset="2"/>
              </a:rPr>
              <a:t>&gt;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ko-KR" altLang="en-US" dirty="0" err="1" smtClean="0">
                <a:sym typeface="Wingdings" pitchFamily="2" charset="2"/>
              </a:rPr>
              <a:t>수집기</a:t>
            </a:r>
            <a:r>
              <a:rPr lang="ko-KR" altLang="en-US" dirty="0" smtClean="0">
                <a:sym typeface="Wingdings" pitchFamily="2" charset="2"/>
              </a:rPr>
              <a:t> 집합</a:t>
            </a:r>
            <a:r>
              <a:rPr lang="en-US" altLang="ko-KR" dirty="0" smtClean="0">
                <a:sym typeface="Wingdings" pitchFamily="2" charset="2"/>
              </a:rPr>
              <a:t>&gt;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testhello</a:t>
            </a:r>
            <a:r>
              <a:rPr lang="en-US" altLang="ko-KR" dirty="0" smtClean="0">
                <a:sym typeface="Wingdings" pitchFamily="2" charset="2"/>
              </a:rPr>
              <a:t> …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ko-KR" altLang="en-US" dirty="0" err="1" smtClean="0">
                <a:sym typeface="Wingdings" pitchFamily="2" charset="2"/>
              </a:rPr>
              <a:t>수집기</a:t>
            </a:r>
            <a:r>
              <a:rPr lang="ko-KR" altLang="en-US" dirty="0" smtClean="0">
                <a:sym typeface="Wingdings" pitchFamily="2" charset="2"/>
              </a:rPr>
              <a:t> 집합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사용자 정의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ko-KR" altLang="en-US" dirty="0" smtClean="0">
                <a:sym typeface="Wingdings" pitchFamily="2" charset="2"/>
              </a:rPr>
              <a:t>시스템 모니터 로그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ko-KR" altLang="en-US" dirty="0" smtClean="0">
                <a:sym typeface="Wingdings" pitchFamily="2" charset="2"/>
              </a:rPr>
              <a:t>각종 항목 추가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ko-KR" altLang="en-US" dirty="0" smtClean="0">
                <a:sym typeface="Wingdings" pitchFamily="2" charset="2"/>
              </a:rPr>
              <a:t>확인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앞에서 만든 프로그램 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수집기</a:t>
            </a:r>
            <a:r>
              <a:rPr lang="ko-KR" altLang="en-US" dirty="0" smtClean="0"/>
              <a:t> 집합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측정 그만하고자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수집기</a:t>
            </a:r>
            <a:r>
              <a:rPr lang="ko-KR" altLang="en-US" dirty="0" smtClean="0"/>
              <a:t> 집합 중지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측정 내용 확인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2" y="1063327"/>
            <a:ext cx="76009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모니터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서버의 성능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수집기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&gt; System Performance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일정 시간 후</a:t>
            </a:r>
            <a:r>
              <a:rPr lang="en-US" altLang="ko-KR" dirty="0" smtClean="0"/>
              <a:t>(1</a:t>
            </a:r>
            <a:r>
              <a:rPr lang="ko-KR" altLang="en-US" dirty="0" smtClean="0"/>
              <a:t>분 등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중지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&gt; System Performance&gt; ‘</a:t>
            </a:r>
            <a:r>
              <a:rPr lang="ko-KR" altLang="en-US" dirty="0" smtClean="0"/>
              <a:t>새로 생긴 보고서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클릭 후 내용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리뷰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 tools &amp; performance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( shell ) </a:t>
            </a:r>
            <a:r>
              <a:rPr lang="ko-KR" altLang="en-US" dirty="0" smtClean="0"/>
              <a:t>기반 구축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9057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프로젝트 기반 구축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시스템 프로그래밍</a:t>
            </a:r>
            <a:r>
              <a:rPr lang="en-US" altLang="ko-KR" dirty="0" smtClean="0"/>
              <a:t>) p.97~101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기본 골격 만들기 따라해보기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6696744" cy="354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변경해보기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[Enter] </a:t>
            </a:r>
            <a:r>
              <a:rPr lang="ko-KR" altLang="en-US" dirty="0"/>
              <a:t>치면 다음 행으로 넘어가기</a:t>
            </a:r>
            <a:endParaRPr lang="en-US" altLang="ko-KR" dirty="0"/>
          </a:p>
          <a:p>
            <a:r>
              <a:rPr lang="ko-KR" altLang="en-US" dirty="0"/>
              <a:t>어떤 문장을 치면 그대로 아래에 출력</a:t>
            </a:r>
            <a:endParaRPr lang="en-US" altLang="ko-KR" dirty="0"/>
          </a:p>
          <a:p>
            <a:r>
              <a:rPr lang="en-US" altLang="ko-KR" dirty="0"/>
              <a:t>“exit”</a:t>
            </a:r>
            <a:r>
              <a:rPr lang="ko-KR" altLang="en-US" dirty="0"/>
              <a:t>를 입력하면 </a:t>
            </a:r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/>
              <a:t>종료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4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소스 코드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154014"/>
            <a:ext cx="2376265" cy="4796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692696"/>
            <a:ext cx="5400600" cy="60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483"/>
            <a:ext cx="4403591" cy="372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49" y="3284984"/>
            <a:ext cx="5660951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예습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장 예습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예습 질문 등록</a:t>
            </a:r>
            <a:r>
              <a:rPr lang="en-US" altLang="ko-KR" dirty="0" smtClean="0"/>
              <a:t>: 7.28(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밤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실습 과제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기본틀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변경해보기 </a:t>
            </a:r>
            <a:endParaRPr lang="en-US" altLang="ko-KR" dirty="0" smtClean="0"/>
          </a:p>
          <a:p>
            <a:pPr marL="665163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7.28(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밤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작업 관리자</a:t>
            </a:r>
            <a:r>
              <a:rPr lang="ko-KR" altLang="en-US" dirty="0" smtClean="0"/>
              <a:t>를 사용하여 프로세스의 상세정보를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CC"/>
                </a:solidFill>
              </a:rPr>
              <a:t>Process Explorer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내부에서 처리하는 프로세스의 상세 정보를 </a:t>
            </a:r>
            <a:r>
              <a:rPr lang="ko-KR" altLang="en-US" dirty="0" err="1" smtClean="0"/>
              <a:t>트래킹할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성능 모니터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0000CC"/>
                </a:solidFill>
              </a:rPr>
              <a:t>리소스 모니터</a:t>
            </a:r>
            <a:r>
              <a:rPr lang="ko-KR" altLang="en-US" dirty="0" smtClean="0"/>
              <a:t>를 사용하여 특정 프로그램의 성능 저하 요인이 되는 리소스를 분석할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응시자 전원 예습을 잘한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것으로 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46.3 (50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의의로 프로세스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개념에서 혼동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Windows Tools &amp; Performance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관리자 </a:t>
            </a:r>
            <a:r>
              <a:rPr lang="en-US" altLang="ko-KR" dirty="0" smtClean="0"/>
              <a:t>(Windows Task Manager)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명령창에서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>: tasklist.exe</a:t>
            </a:r>
          </a:p>
          <a:p>
            <a:r>
              <a:rPr lang="ko-KR" altLang="en-US" sz="2400" dirty="0" err="1" smtClean="0"/>
              <a:t>핫키</a:t>
            </a:r>
            <a:r>
              <a:rPr lang="en-US" altLang="ko-KR" sz="2400" dirty="0" smtClean="0"/>
              <a:t>: CTRL-SHIFT-ESC</a:t>
            </a:r>
          </a:p>
          <a:p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67398"/>
            <a:ext cx="7240910" cy="499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관리자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운영체제 수업 </a:t>
            </a:r>
            <a:r>
              <a:rPr lang="ko-KR" altLang="en-US" dirty="0" err="1" smtClean="0"/>
              <a:t>끝날때는</a:t>
            </a:r>
            <a:r>
              <a:rPr lang="ko-KR" altLang="en-US" dirty="0" smtClean="0"/>
              <a:t> 거의 모두 알아야 함</a:t>
            </a:r>
            <a:endParaRPr lang="en-US" altLang="ko-KR" dirty="0" smtClean="0"/>
          </a:p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커스터마이징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열 선택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지금은 개념 정도만 간단히 알아도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u="sng" dirty="0" smtClean="0">
                <a:hlinkClick r:id="rId2"/>
              </a:rPr>
              <a:t>http://windows.microsoft.com/en-us/windows-vista/What-do-the-Task-Manager-memory-columns-mean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시스템 성능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6009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상태 확인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19250"/>
            <a:ext cx="76009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597</Words>
  <Application>Microsoft Office PowerPoint</Application>
  <PresentationFormat>화면 슬라이드 쇼(4:3)</PresentationFormat>
  <Paragraphs>114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 목표</vt:lpstr>
      <vt:lpstr>퀴즈 리뷰</vt:lpstr>
      <vt:lpstr>Windows Tools &amp; Performance</vt:lpstr>
      <vt:lpstr>작업 관리자 (Windows Task Manager)</vt:lpstr>
      <vt:lpstr>작업 관리자 (계속)</vt:lpstr>
      <vt:lpstr>작업 관리자(계속)</vt:lpstr>
      <vt:lpstr>작업 관리자(계속)</vt:lpstr>
      <vt:lpstr>Process Explorer</vt:lpstr>
      <vt:lpstr>Process Explorer</vt:lpstr>
      <vt:lpstr>Process Explorer</vt:lpstr>
      <vt:lpstr>Process Explorer</vt:lpstr>
      <vt:lpstr>System Performance Evaluation</vt:lpstr>
      <vt:lpstr>리소스 모니터</vt:lpstr>
      <vt:lpstr>성능 모니터 (perfmon)</vt:lpstr>
      <vt:lpstr>성능 모니터 실습</vt:lpstr>
      <vt:lpstr>PowerPoint 프레젠테이션</vt:lpstr>
      <vt:lpstr>성능 모니터 실습</vt:lpstr>
      <vt:lpstr>PowerPoint 프레젠테이션</vt:lpstr>
      <vt:lpstr>Shell 프로젝트 기반 구축</vt:lpstr>
      <vt:lpstr>myShell 프로젝트 실습</vt:lpstr>
      <vt:lpstr>myShell 프로젝트 변경해보기</vt:lpstr>
      <vt:lpstr>참고 소스 코드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500</cp:revision>
  <dcterms:created xsi:type="dcterms:W3CDTF">2006-10-05T04:04:58Z</dcterms:created>
  <dcterms:modified xsi:type="dcterms:W3CDTF">2014-07-24T03:43:04Z</dcterms:modified>
</cp:coreProperties>
</file>