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" y="1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8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87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17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7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2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43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70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90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35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23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3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376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SMART POINTER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Base Concept </a:t>
            </a:r>
          </a:p>
          <a:p>
            <a:r>
              <a:rPr lang="en-US" altLang="ko-KR" dirty="0" smtClean="0"/>
              <a:t>NHN NEXT </a:t>
            </a:r>
            <a:r>
              <a:rPr lang="ko-KR" altLang="en-US" dirty="0" smtClean="0"/>
              <a:t>김연우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005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BOOST :: SMART POINTER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Boost::</a:t>
            </a:r>
            <a:r>
              <a:rPr lang="en-US" altLang="ko-KR" dirty="0" err="1" smtClean="0"/>
              <a:t>shared_ptr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참조 카운트 형 스마트 포인터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개의 객체를 여러 개의 포인터가 가리킬 때 유용 </a:t>
            </a:r>
            <a:r>
              <a:rPr lang="en-US" altLang="ko-KR" dirty="0" smtClean="0"/>
              <a:t>(STL)</a:t>
            </a:r>
            <a:endParaRPr lang="en-US" altLang="ko-KR" dirty="0"/>
          </a:p>
          <a:p>
            <a:pPr lvl="1"/>
            <a:r>
              <a:rPr lang="ko-KR" altLang="en-US" dirty="0" smtClean="0"/>
              <a:t>어떠한 타입이라도 사용가능</a:t>
            </a:r>
            <a:r>
              <a:rPr lang="en-US" altLang="ko-KR" dirty="0" smtClean="0"/>
              <a:t> (</a:t>
            </a:r>
            <a:r>
              <a:rPr lang="ko-KR" altLang="en-US" dirty="0" smtClean="0"/>
              <a:t>선언만 되어도 사용가능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형 변환 가능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93986" y="2476123"/>
            <a:ext cx="8392041" cy="2246769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Sample2_Shared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(A) CSample </a:t>
            </a:r>
            <a:r>
              <a:rPr kumimoji="0" lang="ko-KR" sz="1400" b="0" i="0" u="none" strike="noStrike" cap="none" normalizeH="0" baseline="0" dirty="0" err="1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인스턴스를</a:t>
            </a: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만든다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 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use_count</a:t>
            </a:r>
            <a:r>
              <a:rPr kumimoji="0" lang="en-US" altLang="ko-KR" sz="1400" b="0" i="0" u="none" strike="noStrike" cap="none" normalizeH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1)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57A64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boost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8C8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CSample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mySample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CSample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(B) </a:t>
            </a: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동일 객체를 가리키는 포인터를 다시 생성한다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57A6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57A6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use_count</a:t>
            </a:r>
            <a:r>
              <a:rPr lang="en-US" altLang="ko-KR" sz="1400" dirty="0">
                <a:solidFill>
                  <a:srgbClr val="57A6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57A6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2)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boost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8C8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CSample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mySample2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mySample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(C) </a:t>
            </a: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첫 번째 포인터를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로 설정한다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57A6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57A6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use_count</a:t>
            </a:r>
            <a:r>
              <a:rPr lang="en-US" altLang="ko-KR" sz="1400" dirty="0">
                <a:solidFill>
                  <a:srgbClr val="57A6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lang="en-US" altLang="ko-KR" sz="1400" dirty="0" smtClean="0">
                <a:solidFill>
                  <a:srgbClr val="57A6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mySample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altLang="ko-KR" sz="1400" dirty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mySample2</a:t>
            </a: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의 범위를 벗어나는 순간 </a:t>
            </a:r>
            <a:r>
              <a:rPr lang="en-US" altLang="ko-KR" sz="1400" dirty="0" err="1" smtClean="0">
                <a:solidFill>
                  <a:srgbClr val="57A6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use_count</a:t>
            </a:r>
            <a:r>
              <a:rPr lang="en-US" altLang="ko-KR" sz="1400" dirty="0" smtClean="0">
                <a:solidFill>
                  <a:srgbClr val="57A6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400" dirty="0" smtClean="0">
                <a:solidFill>
                  <a:srgbClr val="57A6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가 </a:t>
            </a:r>
            <a:r>
              <a:rPr lang="en-US" altLang="ko-KR" sz="1400" dirty="0" smtClean="0">
                <a:solidFill>
                  <a:srgbClr val="57A6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lang="ko-KR" altLang="en-US" sz="1400" dirty="0" err="1" smtClean="0">
                <a:solidFill>
                  <a:srgbClr val="57A6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이되며</a:t>
            </a:r>
            <a:r>
              <a:rPr lang="ko-KR" altLang="en-US" sz="1400" dirty="0" smtClean="0">
                <a:solidFill>
                  <a:srgbClr val="57A6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CSample </a:t>
            </a: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객체도 소멸된다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57A64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971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BOOST :: SMART POINTER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Boost::</a:t>
            </a:r>
            <a:r>
              <a:rPr lang="en-US" altLang="ko-KR" dirty="0" err="1" smtClean="0"/>
              <a:t>shared_ptr</a:t>
            </a:r>
            <a:r>
              <a:rPr lang="en-US" altLang="ko-KR" dirty="0" smtClean="0"/>
              <a:t> in STL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93031" y="2466346"/>
            <a:ext cx="7916102" cy="3970318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Sample3_Container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boost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CSample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CSamplePtr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(A) CSample</a:t>
            </a: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을 저장하는 벡터 생성</a:t>
            </a: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CSamplePtr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(B) 3</a:t>
            </a: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개의 원소를 삽입</a:t>
            </a: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push_back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CSamplePtr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CSample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push_back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CSamplePtr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CSample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push_back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CSamplePtr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CSample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B4B4B4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(C) anElement</a:t>
            </a: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가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번재 원소를 포인트하고 있다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CSamplePtr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anElement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(D) </a:t>
            </a: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벡터 소멸</a:t>
            </a: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clear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(E) 2</a:t>
            </a: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번째 원소는 여전히 접근 가능하다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anElement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"done. cleanup is automatic\n"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B4B4B4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(F) anElement </a:t>
            </a: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변수의 범위가 종료될 때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번째 원소는 자동으로 소멸된다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339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BOOST :: SMART POINTER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Boost::</a:t>
            </a:r>
            <a:r>
              <a:rPr lang="en-US" altLang="ko-KR" dirty="0" err="1" smtClean="0"/>
              <a:t>weak_ptr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어려움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순환 참조의 문제를 해결하기 위함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참조 카운트 형 스마트 포인터는 순환 참조가 되었을 때 자동 삭제가 안 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참조 카운트</a:t>
            </a:r>
            <a:r>
              <a:rPr lang="en-US" altLang="ko-KR" dirty="0" smtClean="0"/>
              <a:t>(strong count)</a:t>
            </a:r>
            <a:r>
              <a:rPr lang="ko-KR" altLang="en-US" dirty="0" smtClean="0"/>
              <a:t>를 하지 않고 객체 카운트</a:t>
            </a:r>
            <a:r>
              <a:rPr lang="en-US" altLang="ko-KR" dirty="0" smtClean="0"/>
              <a:t>(weak count)</a:t>
            </a:r>
            <a:r>
              <a:rPr lang="ko-KR" altLang="en-US" dirty="0" smtClean="0"/>
              <a:t>만 함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err="1" smtClean="0"/>
              <a:t>Weak_ptr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Shared_ptr</a:t>
            </a:r>
            <a:r>
              <a:rPr lang="ko-KR" altLang="en-US" dirty="0" smtClean="0"/>
              <a:t>을 받으면 참조 카운트 증가하지 않는다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02945" y="3068359"/>
            <a:ext cx="4227439" cy="2092881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CDadPtr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CDadPtr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CChildPtr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CChildPtr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</a:t>
            </a:r>
            <a:r>
              <a:rPr lang="ko-KR" altLang="en-US" sz="1400" dirty="0" err="1" smtClean="0">
                <a:solidFill>
                  <a:srgbClr val="57A6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두개의</a:t>
            </a:r>
            <a:r>
              <a:rPr lang="ko-KR" altLang="en-US" sz="1400" dirty="0" smtClean="0">
                <a:solidFill>
                  <a:srgbClr val="57A6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객체를 </a:t>
            </a:r>
            <a:r>
              <a:rPr lang="en-US" altLang="ko-KR" sz="1400" dirty="0" err="1" smtClean="0">
                <a:solidFill>
                  <a:srgbClr val="57A6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ko-KR" altLang="en-US" sz="1400" dirty="0" smtClean="0">
                <a:solidFill>
                  <a:srgbClr val="57A6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 감싸 만든다</a:t>
            </a:r>
            <a:r>
              <a:rPr lang="en-US" altLang="ko-KR" sz="1400" dirty="0" smtClean="0">
                <a:solidFill>
                  <a:srgbClr val="57A6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arent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myBoy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hild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myDad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</a:t>
            </a:r>
            <a:r>
              <a: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상호 </a:t>
            </a:r>
            <a:r>
              <a:rPr kumimoji="0" lang="ko-KR" altLang="en-US" sz="1400" b="0" i="0" u="none" strike="noStrike" cap="none" normalizeH="0" baseline="0" dirty="0" err="1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참조중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57A64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hild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arent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B4B4B4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rgbClr val="57A6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 </a:t>
            </a:r>
            <a:r>
              <a:rPr lang="ko-KR" altLang="en-US" sz="1400" dirty="0" smtClean="0">
                <a:solidFill>
                  <a:srgbClr val="57A6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안 지워 진다</a:t>
            </a:r>
            <a:r>
              <a:rPr lang="en-US" altLang="ko-KR" sz="1400" dirty="0" smtClean="0">
                <a:solidFill>
                  <a:srgbClr val="57A6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 sz="1400" dirty="0">
              <a:solidFill>
                <a:srgbClr val="57A64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943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BOOST :: SMART POINTER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Boost::</a:t>
            </a:r>
            <a:r>
              <a:rPr lang="en-US" altLang="ko-KR" dirty="0" err="1" smtClean="0"/>
              <a:t>weak_ptr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28600" lvl="1" indent="0">
              <a:buNone/>
            </a:pPr>
            <a:endParaRPr lang="en-US" altLang="ko-K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14530" y="2482374"/>
            <a:ext cx="7513595" cy="3108543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ko-KR" sz="1400" dirty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sp1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FFD7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FFD7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ko-KR" altLang="ko-KR" sz="1400" dirty="0" smtClean="0">
                <a:solidFill>
                  <a:srgbClr val="FFD7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weak_ptr</a:t>
            </a:r>
            <a:r>
              <a:rPr lang="ko-KR" altLang="ko-KR" sz="14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ko-KR" altLang="ko-KR" sz="1400" dirty="0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ko-KR" altLang="ko-KR" sz="14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4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ko-KR" altLang="ko-KR" sz="1400" dirty="0">
                <a:solidFill>
                  <a:srgbClr val="BDB76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wp1</a:t>
            </a:r>
            <a:r>
              <a:rPr lang="ko-KR" altLang="ko-KR" sz="14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ko-KR" altLang="ko-KR" sz="14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ko-KR" sz="14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ko-KR" altLang="ko-KR" sz="1400" dirty="0">
                <a:solidFill>
                  <a:srgbClr val="BDB76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sp1</a:t>
            </a:r>
            <a:r>
              <a:rPr lang="ko-KR" altLang="ko-KR" sz="14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shared_ptr sp1</a:t>
            </a: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으로부터 복사 생성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weak_ptr</a:t>
            </a: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이 참조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57A64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solidFill>
                  <a:srgbClr val="57A6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strong refCount = 1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안 증가함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weak refCount = 1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smtClean="0">
                <a:solidFill>
                  <a:srgbClr val="BDB76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sp1</a:t>
            </a:r>
            <a:r>
              <a:rPr lang="ko-KR" altLang="ko-KR" sz="14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ko-KR" altLang="ko-KR" sz="1400" dirty="0" smtClean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ko-KR" altLang="ko-KR" sz="14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ko-KR" altLang="ko-KR" sz="14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sp1.reset</a:t>
            </a: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으로 인해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strong refCount = 0, 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57A64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solidFill>
                  <a:srgbClr val="57A6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즉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sp1 </a:t>
            </a: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소멸</a:t>
            </a: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wp1</a:t>
            </a: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이 참조하고 있던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sp1</a:t>
            </a: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이 소멸되었으므로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wp1</a:t>
            </a: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은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expired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wp1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rgbClr val="57A6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 expired된 wp1은 참조하고 있는 shared_ptr이 없다.</a:t>
            </a:r>
            <a:r>
              <a:rPr lang="en-US" altLang="ko-KR" sz="14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400" dirty="0">
                <a:solidFill>
                  <a:srgbClr val="57A6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따라서, </a:t>
            </a:r>
            <a:r>
              <a:rPr lang="ko-KR" altLang="ko-KR" sz="1400" dirty="0" smtClean="0">
                <a:solidFill>
                  <a:srgbClr val="57A6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ko-KR" sz="1400" dirty="0" smtClean="0">
                <a:solidFill>
                  <a:srgbClr val="57A6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ko-KR" altLang="ko-KR" sz="1400" dirty="0" smtClean="0">
                <a:solidFill>
                  <a:srgbClr val="57A6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도</a:t>
            </a:r>
            <a:r>
              <a:rPr lang="ko-KR" altLang="ko-KR" sz="1400" dirty="0">
                <a:solidFill>
                  <a:srgbClr val="57A6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empty</a:t>
            </a:r>
            <a:r>
              <a:rPr lang="ko-KR" altLang="ko-KR" sz="14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sp3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</a:t>
            </a: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여기 문장은 실행되지 않는다</a:t>
            </a: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156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BOOST :: SMART POINTER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Boost::</a:t>
            </a:r>
            <a:r>
              <a:rPr lang="en-US" altLang="ko-KR" dirty="0" err="1" smtClean="0"/>
              <a:t>intrusive_ptr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Shared_ptr</a:t>
            </a:r>
            <a:r>
              <a:rPr lang="ko-KR" altLang="en-US" dirty="0" smtClean="0"/>
              <a:t>은 참조 </a:t>
            </a:r>
            <a:r>
              <a:rPr lang="ko-KR" altLang="en-US" dirty="0" err="1" smtClean="0"/>
              <a:t>카운트값을</a:t>
            </a:r>
            <a:r>
              <a:rPr lang="ko-KR" altLang="en-US" dirty="0" smtClean="0"/>
              <a:t> 저장해야 하므로 일반 포인터보다 무겁다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Intrusive</a:t>
            </a:r>
            <a:r>
              <a:rPr lang="ko-KR" altLang="en-US" dirty="0" smtClean="0"/>
              <a:t>는 포인터 외부에 참조 카운트 기능을 두어 포인터를 </a:t>
            </a:r>
            <a:r>
              <a:rPr lang="ko-KR" altLang="en-US" dirty="0" err="1" smtClean="0"/>
              <a:t>가볍게한다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Boost::</a:t>
            </a:r>
            <a:r>
              <a:rPr lang="en-US" altLang="ko-KR" dirty="0" err="1" smtClean="0"/>
              <a:t>intrusive_ptr_add_ref</a:t>
            </a:r>
            <a:r>
              <a:rPr lang="en-US" altLang="ko-KR" dirty="0" smtClean="0"/>
              <a:t>(T* p)  </a:t>
            </a:r>
            <a:r>
              <a:rPr lang="en-US" altLang="ko-KR" dirty="0" smtClean="0">
                <a:sym typeface="Wingdings" panose="05000000000000000000" pitchFamily="2" charset="2"/>
              </a:rPr>
              <a:t> count ++</a:t>
            </a:r>
          </a:p>
          <a:p>
            <a:pPr lvl="1"/>
            <a:r>
              <a:rPr lang="en-US" altLang="ko-KR" dirty="0"/>
              <a:t>Boost::</a:t>
            </a:r>
            <a:r>
              <a:rPr lang="en-US" altLang="ko-KR" dirty="0" err="1" smtClean="0"/>
              <a:t>intrusive_ptr_release</a:t>
            </a:r>
            <a:r>
              <a:rPr lang="en-US" altLang="ko-KR" dirty="0" smtClean="0"/>
              <a:t>(T</a:t>
            </a:r>
            <a:r>
              <a:rPr lang="en-US" altLang="ko-KR" dirty="0"/>
              <a:t>* p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anose="05000000000000000000" pitchFamily="2" charset="2"/>
              </a:rPr>
              <a:t> count --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Boost::</a:t>
            </a:r>
            <a:r>
              <a:rPr lang="en-US" altLang="ko-KR" dirty="0" err="1" smtClean="0"/>
              <a:t>scoped_array</a:t>
            </a:r>
            <a:r>
              <a:rPr lang="en-US" altLang="ko-KR" dirty="0" smtClean="0"/>
              <a:t>, Boost::</a:t>
            </a:r>
            <a:r>
              <a:rPr lang="en-US" altLang="ko-KR" dirty="0" err="1" smtClean="0"/>
              <a:t>shared_array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사용방법 거의 똑같다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배열 할당은 </a:t>
            </a:r>
            <a:r>
              <a:rPr lang="en-US" altLang="ko-KR" dirty="0" smtClean="0"/>
              <a:t>operator new[ ] 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 배열처럼 사용가능 </a:t>
            </a:r>
            <a:r>
              <a:rPr lang="en-US" altLang="ko-KR" dirty="0" err="1" smtClean="0"/>
              <a:t>arrayPtr</a:t>
            </a:r>
            <a:r>
              <a:rPr lang="en-US" altLang="ko-KR" dirty="0" smtClean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480783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STD::SMART POINTER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#include &lt;memory&gt;</a:t>
            </a:r>
          </a:p>
          <a:p>
            <a:pPr lvl="1"/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auto_ptr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안씀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unique_ptr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shared_ptr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weak_ptr</a:t>
            </a:r>
            <a:endParaRPr lang="en-US" altLang="ko-KR" dirty="0" smtClean="0"/>
          </a:p>
          <a:p>
            <a:r>
              <a:rPr lang="en-US" altLang="ko-KR" dirty="0" smtClean="0"/>
              <a:t>Shared </a:t>
            </a:r>
            <a:r>
              <a:rPr lang="ko-KR" altLang="en-US" dirty="0" smtClean="0"/>
              <a:t>랑 </a:t>
            </a:r>
            <a:r>
              <a:rPr lang="en-US" altLang="ko-KR" dirty="0" smtClean="0"/>
              <a:t>Weak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Boost</a:t>
            </a:r>
            <a:r>
              <a:rPr lang="ko-KR" altLang="en-US" dirty="0" smtClean="0"/>
              <a:t>랑 비슷해 보인다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Auto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unique</a:t>
            </a:r>
            <a:r>
              <a:rPr lang="ko-KR" altLang="en-US" dirty="0" smtClean="0"/>
              <a:t>의 차이점을 위주로 설명한다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528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STD::SMART POINTER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auto_ptr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지역 변수에 사용했던 스마트 포인터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스코프를</a:t>
            </a:r>
            <a:r>
              <a:rPr lang="ko-KR" altLang="en-US" dirty="0" smtClean="0"/>
              <a:t> 벗어나면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소멸자가 호출되면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복사할 때는 소유권 이전의 방식으로 원판을 삭제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앞 슬라이드에 설명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STL</a:t>
            </a:r>
            <a:r>
              <a:rPr lang="ko-KR" altLang="en-US" dirty="0" smtClean="0"/>
              <a:t>사용시 문제발생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STL</a:t>
            </a:r>
            <a:r>
              <a:rPr lang="ko-KR" altLang="en-US" dirty="0" smtClean="0"/>
              <a:t>컨테이너 내부에서 복사 대입연산을 기본으로 하기 때문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무지막지한 삭제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그렇다고 </a:t>
            </a:r>
            <a:r>
              <a:rPr lang="en-US" altLang="ko-KR" dirty="0" smtClean="0"/>
              <a:t>STL</a:t>
            </a:r>
            <a:r>
              <a:rPr lang="ko-KR" altLang="en-US" dirty="0" smtClean="0"/>
              <a:t>할 때마다 </a:t>
            </a:r>
            <a:r>
              <a:rPr lang="en-US" altLang="ko-KR" dirty="0" err="1" smtClean="0"/>
              <a:t>shared_ptr</a:t>
            </a:r>
            <a:r>
              <a:rPr lang="ko-KR" altLang="en-US" dirty="0" smtClean="0"/>
              <a:t>을 쓰면 불필요한 오버헤드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단타로 </a:t>
            </a:r>
            <a:r>
              <a:rPr lang="en-US" altLang="ko-KR" dirty="0" smtClean="0"/>
              <a:t>STL</a:t>
            </a:r>
            <a:r>
              <a:rPr lang="ko-KR" altLang="en-US" dirty="0" smtClean="0"/>
              <a:t>쓸 때 쓸만한 스마트 포인터가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503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STD::SMART POINTER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unique_ptr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 장에 피력했던 유저의 </a:t>
            </a:r>
            <a:r>
              <a:rPr lang="ko-KR" altLang="en-US" dirty="0" err="1" smtClean="0"/>
              <a:t>니즈를</a:t>
            </a:r>
            <a:r>
              <a:rPr lang="ko-KR" altLang="en-US" dirty="0" smtClean="0"/>
              <a:t> 충족시키는 신상품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Auto_ptr</a:t>
            </a:r>
            <a:r>
              <a:rPr lang="ko-KR" altLang="en-US" dirty="0" smtClean="0"/>
              <a:t>랑 비슷하지만 근본적으로 다른 복사 연산자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소유권 이전에 기반하는 동작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But </a:t>
            </a:r>
            <a:r>
              <a:rPr lang="ko-KR" altLang="en-US" dirty="0" smtClean="0"/>
              <a:t>일반 복사 생성 대입이 아니라 </a:t>
            </a:r>
            <a:r>
              <a:rPr lang="en-US" altLang="ko-KR" dirty="0" smtClean="0"/>
              <a:t>R – value  reference</a:t>
            </a:r>
            <a:r>
              <a:rPr lang="ko-KR" altLang="en-US" dirty="0" smtClean="0"/>
              <a:t>를 이용한다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값 복사가 아닌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 이동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따로 포인터를 삭제하지 않음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사용방법은 크게 다르지 않다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81504" y="4570522"/>
            <a:ext cx="5044971" cy="52322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Song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song2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song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B4B4B4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ko-KR" sz="1400" dirty="0" err="1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ko-KR" altLang="en-US" sz="14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끼리 </a:t>
            </a:r>
            <a:r>
              <a:rPr lang="ko-KR" altLang="en-US" sz="1400" dirty="0" err="1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복사할때만</a:t>
            </a:r>
            <a:r>
              <a:rPr lang="ko-KR" altLang="en-US" sz="14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특별한 </a:t>
            </a:r>
            <a:r>
              <a:rPr lang="ko-KR" altLang="en-US" sz="1400" dirty="0" err="1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메소드</a:t>
            </a:r>
            <a:r>
              <a:rPr lang="ko-KR" altLang="en-US" sz="14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ko-KR" altLang="en-US" sz="14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사용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49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SMART POINTER?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똑똑하다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Better than Ordinary </a:t>
            </a:r>
            <a:r>
              <a:rPr lang="en-US" altLang="ko-KR" dirty="0"/>
              <a:t>P</a:t>
            </a:r>
            <a:r>
              <a:rPr lang="en-US" altLang="ko-KR" dirty="0" smtClean="0"/>
              <a:t>ointer</a:t>
            </a:r>
          </a:p>
          <a:p>
            <a:pPr lvl="1"/>
            <a:r>
              <a:rPr lang="en-US" altLang="ko-KR" dirty="0" smtClean="0"/>
              <a:t>Memory Leak</a:t>
            </a:r>
          </a:p>
          <a:p>
            <a:pPr lvl="1"/>
            <a:r>
              <a:rPr lang="en-US" altLang="ko-KR" dirty="0" smtClean="0"/>
              <a:t>Dangling Pointer</a:t>
            </a:r>
          </a:p>
          <a:p>
            <a:pPr lvl="1"/>
            <a:r>
              <a:rPr lang="en-US" altLang="ko-KR" dirty="0" smtClean="0"/>
              <a:t>Assignment Failure</a:t>
            </a:r>
          </a:p>
          <a:p>
            <a:pPr lvl="1"/>
            <a:r>
              <a:rPr lang="en-US" altLang="ko-KR" dirty="0" smtClean="0"/>
              <a:t>HOW?</a:t>
            </a:r>
          </a:p>
          <a:p>
            <a:pPr lvl="1"/>
            <a:endParaRPr lang="ko-KR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967842" y="4189895"/>
            <a:ext cx="8254233" cy="2246769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auto_ptr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FFD7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FFD7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explicit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auto_ptr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8C8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auto_ptr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8C8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operator*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8C8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operator-&gt;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</a:t>
            </a:r>
            <a:r>
              <a:rPr lang="ko-KR" altLang="en-US" sz="1400" dirty="0" smtClean="0">
                <a:solidFill>
                  <a:srgbClr val="57A6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아마 이거 쓰지 않겠지만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91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SMART POINTER?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자동 삭제</a:t>
            </a:r>
            <a:endParaRPr lang="en-US" altLang="ko-KR" dirty="0" smtClean="0"/>
          </a:p>
          <a:p>
            <a:r>
              <a:rPr lang="ko-KR" altLang="en-US" dirty="0" smtClean="0"/>
              <a:t>자동 초기화</a:t>
            </a:r>
            <a:endParaRPr lang="en-US" altLang="ko-KR" dirty="0" smtClean="0"/>
          </a:p>
          <a:p>
            <a:r>
              <a:rPr lang="en-US" altLang="ko-KR" dirty="0" smtClean="0"/>
              <a:t>Dangling Pointer</a:t>
            </a:r>
          </a:p>
          <a:p>
            <a:r>
              <a:rPr lang="en-US" altLang="ko-KR" dirty="0" smtClean="0"/>
              <a:t>Safe Exception</a:t>
            </a:r>
          </a:p>
          <a:p>
            <a:r>
              <a:rPr lang="en-US" altLang="ko-KR" dirty="0" smtClean="0"/>
              <a:t>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30369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SMART POINTER?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자동 삭제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실제 사용하는 입장에서 편함</a:t>
            </a:r>
            <a:r>
              <a:rPr lang="en-US" altLang="ko-KR" dirty="0" smtClean="0"/>
              <a:t>^^</a:t>
            </a:r>
          </a:p>
          <a:p>
            <a:pPr lvl="1"/>
            <a:r>
              <a:rPr lang="ko-KR" altLang="en-US" dirty="0" smtClean="0"/>
              <a:t> 코드 길이 </a:t>
            </a:r>
            <a:r>
              <a:rPr lang="ko-KR" altLang="en-US" dirty="0" err="1" smtClean="0"/>
              <a:t>줄음</a:t>
            </a:r>
            <a:r>
              <a:rPr lang="ko-KR" altLang="en-US" dirty="0" smtClean="0"/>
              <a:t> </a:t>
            </a:r>
            <a:r>
              <a:rPr lang="en-US" altLang="ko-KR" dirty="0" smtClean="0"/>
              <a:t>^^</a:t>
            </a:r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버그 </a:t>
            </a:r>
            <a:r>
              <a:rPr lang="ko-KR" altLang="en-US" dirty="0" err="1" smtClean="0"/>
              <a:t>줄음</a:t>
            </a:r>
            <a:r>
              <a:rPr lang="ko-KR" altLang="en-US" dirty="0" smtClean="0"/>
              <a:t> </a:t>
            </a:r>
            <a:r>
              <a:rPr lang="en-US" altLang="ko-KR" dirty="0" smtClean="0"/>
              <a:t>^^^^</a:t>
            </a:r>
          </a:p>
          <a:p>
            <a:r>
              <a:rPr lang="ko-KR" altLang="en-US" dirty="0" smtClean="0"/>
              <a:t>자동 초기화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디폴트 생성자가 자동으로 </a:t>
            </a:r>
            <a:r>
              <a:rPr lang="en-US" altLang="ko-KR" dirty="0" smtClean="0"/>
              <a:t>NULL(</a:t>
            </a:r>
            <a:r>
              <a:rPr lang="en-US" altLang="ko-KR" dirty="0" err="1" smtClean="0"/>
              <a:t>nullptr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만들어줍니다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973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SMART POINTER?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Dangling Pointer </a:t>
            </a:r>
            <a:r>
              <a:rPr lang="ko-KR" altLang="en-US" dirty="0" smtClean="0"/>
              <a:t>문제 해결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 삭제된 개체를 가리키고 있는 포인터</a:t>
            </a:r>
            <a:endParaRPr lang="en-US" altLang="ko-KR" dirty="0"/>
          </a:p>
          <a:p>
            <a:pPr lvl="1"/>
            <a:r>
              <a:rPr lang="en-US" altLang="ko-KR" dirty="0" smtClean="0"/>
              <a:t>HOW? </a:t>
            </a:r>
            <a:r>
              <a:rPr lang="en-US" altLang="ko-KR" dirty="0"/>
              <a:t> </a:t>
            </a:r>
            <a:r>
              <a:rPr lang="en-US" altLang="ko-KR" dirty="0" smtClean="0"/>
              <a:t>( case ptr1 = ptr2 : )</a:t>
            </a:r>
          </a:p>
          <a:p>
            <a:pPr lvl="2"/>
            <a:r>
              <a:rPr lang="en-US" altLang="ko-KR" dirty="0" smtClean="0"/>
              <a:t>Ptr2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로 만들고 </a:t>
            </a:r>
            <a:r>
              <a:rPr lang="en-US" altLang="ko-KR" dirty="0" smtClean="0"/>
              <a:t>ptr1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포인티의</a:t>
            </a:r>
            <a:r>
              <a:rPr lang="ko-KR" altLang="en-US" dirty="0" smtClean="0"/>
              <a:t> 소유권을 이전한다</a:t>
            </a:r>
            <a:r>
              <a:rPr lang="en-US" altLang="ko-KR" dirty="0" smtClean="0"/>
              <a:t>.(</a:t>
            </a:r>
            <a:r>
              <a:rPr lang="en-US" altLang="ko-KR" dirty="0" err="1" smtClean="0"/>
              <a:t>auto_ptr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Ptr2</a:t>
            </a:r>
            <a:r>
              <a:rPr lang="ko-KR" altLang="en-US" dirty="0" smtClean="0"/>
              <a:t>가 가리키는 대상을 복사한 뒤 </a:t>
            </a:r>
            <a:r>
              <a:rPr lang="en-US" altLang="ko-KR" dirty="0" smtClean="0"/>
              <a:t>ptr1</a:t>
            </a:r>
            <a:r>
              <a:rPr lang="ko-KR" altLang="en-US" dirty="0" smtClean="0"/>
              <a:t>이 그 대상을 가리키게 한다</a:t>
            </a:r>
            <a:r>
              <a:rPr lang="en-US" altLang="ko-KR" dirty="0" smtClean="0"/>
              <a:t>.(copied)</a:t>
            </a:r>
          </a:p>
          <a:p>
            <a:pPr lvl="2"/>
            <a:r>
              <a:rPr lang="ko-KR" altLang="en-US" dirty="0" smtClean="0"/>
              <a:t>동일한 객체를 가리키고 있는 포인터의 개수를 센다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카운터가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되면 자동 삭제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동일 객체를 가리키는 포인터들을 </a:t>
            </a:r>
            <a:r>
              <a:rPr lang="en-US" altLang="ko-KR" dirty="0" smtClean="0"/>
              <a:t>Linked List</a:t>
            </a:r>
            <a:r>
              <a:rPr lang="ko-KR" altLang="en-US" dirty="0" smtClean="0"/>
              <a:t>에 저장한다</a:t>
            </a:r>
            <a:r>
              <a:rPr lang="en-US" altLang="ko-KR" dirty="0" smtClean="0"/>
              <a:t>. List Empty </a:t>
            </a:r>
            <a:r>
              <a:rPr lang="ko-KR" altLang="en-US" dirty="0" smtClean="0"/>
              <a:t>이면 자동 삭제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위 방법에서 포인터가 수정되는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복사본 생성하고 복사본을 수정한다</a:t>
            </a:r>
            <a:r>
              <a:rPr lang="en-US" altLang="ko-KR" dirty="0" smtClean="0"/>
              <a:t>. ( cow )</a:t>
            </a:r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6742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SMART POINTER?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Safe Exception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스마트 포인터를 사용한다면 위와 같은 걱정은 </a:t>
            </a:r>
            <a:r>
              <a:rPr lang="ko-KR" altLang="en-US" dirty="0" err="1" smtClean="0"/>
              <a:t>ㄴㄴ</a:t>
            </a:r>
            <a:r>
              <a:rPr lang="en-US" altLang="ko-KR" dirty="0" smtClean="0"/>
              <a:t>!</a:t>
            </a:r>
          </a:p>
          <a:p>
            <a:r>
              <a:rPr lang="en-US" altLang="ko-KR" dirty="0"/>
              <a:t>Garbage Collection</a:t>
            </a:r>
          </a:p>
          <a:p>
            <a:pPr lvl="1"/>
            <a:r>
              <a:rPr lang="ko-KR" altLang="en-US" dirty="0"/>
              <a:t>할당된 메모리 영역 가운데 더 이상 사용할 수 없게 된 영역을 탐지하여 자동으로 해제하는 기법</a:t>
            </a:r>
            <a:endParaRPr lang="en-US" altLang="ko-KR" dirty="0"/>
          </a:p>
          <a:p>
            <a:pPr lvl="1"/>
            <a:r>
              <a:rPr lang="ko-KR" altLang="en-US" dirty="0"/>
              <a:t>단순하게는 앞서 말한 참조 카운트</a:t>
            </a:r>
            <a:r>
              <a:rPr lang="en-US" altLang="ko-KR" dirty="0"/>
              <a:t>, </a:t>
            </a:r>
            <a:r>
              <a:rPr lang="ko-KR" altLang="en-US" dirty="0"/>
              <a:t>혹은 참조 </a:t>
            </a:r>
            <a:r>
              <a:rPr lang="en-US" altLang="ko-KR" dirty="0"/>
              <a:t>Linked List</a:t>
            </a:r>
            <a:r>
              <a:rPr lang="ko-KR" altLang="en-US" dirty="0"/>
              <a:t>기법으로 </a:t>
            </a:r>
            <a:r>
              <a:rPr lang="ko-KR" altLang="en-US" dirty="0" smtClean="0"/>
              <a:t>구현가능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619922" y="2514362"/>
            <a:ext cx="7319126" cy="1600438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B4B4B4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//DoSomething</a:t>
            </a: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에서 예외 처리되어 종료되는 경</a:t>
            </a:r>
            <a:r>
              <a: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우 </a:t>
            </a: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메모리 </a:t>
            </a:r>
            <a:r>
              <a:rPr kumimoji="0" lang="ko-KR" sz="1400" b="0" i="0" u="none" strike="noStrike" cap="none" normalizeH="0" baseline="0" dirty="0" err="1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릭</a:t>
            </a: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발생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8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WHERE TO USE SMART POINTER?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지역 변수 포인터</a:t>
            </a:r>
            <a:endParaRPr lang="en-US" altLang="ko-KR" dirty="0" smtClean="0"/>
          </a:p>
          <a:p>
            <a:pPr lvl="1"/>
            <a:r>
              <a:rPr lang="en-US" altLang="ko-KR" strike="sngStrike" dirty="0" err="1" smtClean="0"/>
              <a:t>auto_ptr</a:t>
            </a:r>
            <a:r>
              <a:rPr lang="en-US" altLang="ko-KR" strike="sngStrike" dirty="0" smtClean="0"/>
              <a:t>, </a:t>
            </a:r>
            <a:r>
              <a:rPr lang="en-US" altLang="ko-KR" dirty="0"/>
              <a:t> </a:t>
            </a:r>
            <a:r>
              <a:rPr lang="en-US" altLang="ko-KR" dirty="0" smtClean="0"/>
              <a:t>boost::</a:t>
            </a:r>
            <a:r>
              <a:rPr lang="en-US" altLang="ko-KR" dirty="0" err="1" smtClean="0"/>
              <a:t>scoped_ptr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unique_ptr</a:t>
            </a:r>
            <a:endParaRPr lang="en-US" altLang="ko-KR" strike="sngStrike" dirty="0" smtClean="0"/>
          </a:p>
          <a:p>
            <a:r>
              <a:rPr lang="ko-KR" altLang="en-US" dirty="0" smtClean="0"/>
              <a:t>클래스 멤버 변수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Copied pointer (</a:t>
            </a:r>
            <a:r>
              <a:rPr lang="ko-KR" altLang="en-US" dirty="0" smtClean="0"/>
              <a:t>복사를 염두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STL</a:t>
            </a:r>
          </a:p>
          <a:p>
            <a:pPr lvl="1"/>
            <a:r>
              <a:rPr lang="ko-KR" altLang="en-US" dirty="0" smtClean="0"/>
              <a:t>참조 카운트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참조 </a:t>
            </a:r>
            <a:r>
              <a:rPr lang="ko-KR" altLang="en-US" dirty="0" err="1" smtClean="0"/>
              <a:t>링크형</a:t>
            </a:r>
            <a:r>
              <a:rPr lang="ko-KR" altLang="en-US" dirty="0" smtClean="0"/>
              <a:t> 스마트 포인터</a:t>
            </a:r>
            <a:endParaRPr lang="en-US" altLang="ko-KR" dirty="0" smtClean="0"/>
          </a:p>
          <a:p>
            <a:r>
              <a:rPr lang="ko-KR" altLang="en-US" dirty="0" smtClean="0"/>
              <a:t>거대한 객체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COW</a:t>
            </a:r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74997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BOOST :: SMART POINTER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Boost </a:t>
            </a:r>
            <a:r>
              <a:rPr lang="ko-KR" altLang="en-US" dirty="0" smtClean="0"/>
              <a:t>에서 제공하는 스마트 포인터 라이브러리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Boost::</a:t>
            </a:r>
            <a:r>
              <a:rPr lang="en-US" altLang="ko-KR" dirty="0" err="1" smtClean="0"/>
              <a:t>scoped_ptr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변수의 범위를 벗어나면 자동으로 삭제됨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대입 연산불가</a:t>
            </a:r>
            <a:endParaRPr lang="en-US" altLang="ko-KR" dirty="0"/>
          </a:p>
          <a:p>
            <a:pPr lvl="1"/>
            <a:r>
              <a:rPr lang="en-US" altLang="ko-KR" dirty="0" smtClean="0"/>
              <a:t>Boost::</a:t>
            </a:r>
            <a:r>
              <a:rPr lang="en-US" altLang="ko-KR" dirty="0" err="1" smtClean="0"/>
              <a:t>shared_ptr</a:t>
            </a:r>
            <a:endParaRPr lang="en-US" altLang="ko-KR" dirty="0" smtClean="0"/>
          </a:p>
          <a:p>
            <a:pPr lvl="2"/>
            <a:r>
              <a:rPr lang="ko-KR" altLang="en-US" dirty="0"/>
              <a:t>일반적인 참조 카운트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Boost::</a:t>
            </a:r>
            <a:r>
              <a:rPr lang="en-US" altLang="ko-KR" dirty="0" err="1" smtClean="0"/>
              <a:t>weak_ptr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순환 참조 방지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Boost::</a:t>
            </a:r>
            <a:r>
              <a:rPr lang="en-US" altLang="ko-KR" dirty="0" err="1" smtClean="0"/>
              <a:t>intrusive_ptr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Shared_ptr</a:t>
            </a:r>
            <a:r>
              <a:rPr lang="ko-KR" altLang="en-US" dirty="0" smtClean="0"/>
              <a:t>의 빠르고 가벼운 버전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Boost::</a:t>
            </a:r>
            <a:r>
              <a:rPr lang="en-US" altLang="ko-KR" dirty="0" err="1" smtClean="0"/>
              <a:t>shared_array</a:t>
            </a:r>
            <a:r>
              <a:rPr lang="en-US" altLang="ko-KR" dirty="0" smtClean="0"/>
              <a:t>, boost::</a:t>
            </a:r>
            <a:r>
              <a:rPr lang="en-US" altLang="ko-KR" dirty="0" err="1" smtClean="0"/>
              <a:t>scoped_array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각각의 배열 저장용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27181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BOOST :: SMART POINTER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Boost::</a:t>
            </a:r>
            <a:r>
              <a:rPr lang="en-US" altLang="ko-KR" dirty="0" err="1" smtClean="0"/>
              <a:t>scoped_ptr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err="1" smtClean="0"/>
              <a:t>스코프</a:t>
            </a:r>
            <a:r>
              <a:rPr lang="ko-KR" altLang="en-US" dirty="0" smtClean="0"/>
              <a:t> 안에서 할당한 뒤에 할당한 </a:t>
            </a:r>
            <a:r>
              <a:rPr lang="ko-KR" altLang="en-US" dirty="0" err="1" smtClean="0"/>
              <a:t>스코프</a:t>
            </a:r>
            <a:r>
              <a:rPr lang="ko-KR" altLang="en-US" dirty="0" smtClean="0"/>
              <a:t> 영역을 벗어나면 삭제됨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함수 내부에서 할당하고 지우는 경우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지역 변수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STL</a:t>
            </a:r>
            <a:r>
              <a:rPr lang="ko-KR" altLang="en-US" dirty="0" smtClean="0"/>
              <a:t>컨테이너처럼 광범위하게 사용되는 포인터에는 별로임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개의 포인터가 동일 객체를 가리킬 때도 별로임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대입 연산 안됨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83931" y="2410702"/>
            <a:ext cx="4615366" cy="181588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Sample1_ScopedPtr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boost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scoped_ptr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CSample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samplePtr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CSample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samplePtr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4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just some function...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samplePtr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ADAD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45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줄무늬">
  <a:themeElements>
    <a:clrScheme name="줄무늬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줄무늬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줄무늬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TC103090430[[fn=밴드]]</Template>
  <TotalTime>746</TotalTime>
  <Words>693</Words>
  <Application>Microsoft Office PowerPoint</Application>
  <PresentationFormat>와이드스크린</PresentationFormat>
  <Paragraphs>231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Consolas</vt:lpstr>
      <vt:lpstr>Corbel</vt:lpstr>
      <vt:lpstr>Wingdings</vt:lpstr>
      <vt:lpstr>줄무늬</vt:lpstr>
      <vt:lpstr>SMART POINTER</vt:lpstr>
      <vt:lpstr>WHAT IS SMART POINTER?</vt:lpstr>
      <vt:lpstr>WHY SMART POINTER?</vt:lpstr>
      <vt:lpstr>WHY SMART POINTER?</vt:lpstr>
      <vt:lpstr>WHY SMART POINTER?</vt:lpstr>
      <vt:lpstr>WHY SMART POINTER?</vt:lpstr>
      <vt:lpstr>WHERE TO USE SMART POINTER?</vt:lpstr>
      <vt:lpstr>BOOST :: SMART POINTER</vt:lpstr>
      <vt:lpstr>BOOST :: SMART POINTER</vt:lpstr>
      <vt:lpstr>BOOST :: SMART POINTER</vt:lpstr>
      <vt:lpstr>BOOST :: SMART POINTER</vt:lpstr>
      <vt:lpstr>BOOST :: SMART POINTER</vt:lpstr>
      <vt:lpstr>BOOST :: SMART POINTER</vt:lpstr>
      <vt:lpstr>BOOST :: SMART POINTER</vt:lpstr>
      <vt:lpstr>STD::SMART POINTER</vt:lpstr>
      <vt:lpstr>STD::SMART POINTER</vt:lpstr>
      <vt:lpstr>STD::SMART POINTER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POINTER</dc:title>
  <dc:creator>ozt</dc:creator>
  <cp:lastModifiedBy>ozt</cp:lastModifiedBy>
  <cp:revision>22</cp:revision>
  <dcterms:created xsi:type="dcterms:W3CDTF">2014-09-14T16:02:10Z</dcterms:created>
  <dcterms:modified xsi:type="dcterms:W3CDTF">2014-09-15T04:28:56Z</dcterms:modified>
</cp:coreProperties>
</file>