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	L 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LIST</a:t>
            </a:r>
            <a:r>
              <a:rPr lang="en-US" altLang="ko-KR" sz="3200" dirty="0"/>
              <a:t>	</a:t>
            </a:r>
            <a:r>
              <a:rPr lang="en-US" altLang="ko-KR" sz="3200" dirty="0" smtClean="0"/>
              <a:t> VECTOR	MAP</a:t>
            </a:r>
          </a:p>
        </p:txBody>
      </p:sp>
    </p:spTree>
    <p:extLst>
      <p:ext uri="{BB962C8B-B14F-4D97-AF65-F5344CB8AC3E}">
        <p14:creationId xmlns:p14="http://schemas.microsoft.com/office/powerpoint/2010/main" val="14361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공통점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템플릿을 사용한 범용 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컨테이너</a:t>
            </a:r>
            <a:endParaRPr lang="en-US" altLang="ko-KR" dirty="0" smtClean="0"/>
          </a:p>
          <a:p>
            <a:r>
              <a:rPr lang="ko-KR" altLang="en-US" dirty="0" smtClean="0"/>
              <a:t>그냥 만들어 쓰려면 부담스러울 수 있는 편리한 기능을 다수제공</a:t>
            </a:r>
            <a:endParaRPr lang="en-US" altLang="ko-KR" dirty="0" smtClean="0"/>
          </a:p>
          <a:p>
            <a:r>
              <a:rPr lang="ko-KR" altLang="en-US" dirty="0" smtClean="0"/>
              <a:t>겉으로 보기엔 서로 거기서 거기인 </a:t>
            </a:r>
            <a:r>
              <a:rPr lang="en-US" altLang="ko-KR" dirty="0" smtClean="0"/>
              <a:t>API</a:t>
            </a:r>
          </a:p>
          <a:p>
            <a:r>
              <a:rPr lang="ko-KR" altLang="en-US" dirty="0" smtClean="0"/>
              <a:t>반복자를 통한 접근방식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02919" y="3960911"/>
            <a:ext cx="9898670" cy="30777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Ship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iterPos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shipList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iterPos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shipList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iterPos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5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꿀 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쉬운 초기화가 가능 </a:t>
            </a:r>
            <a:r>
              <a:rPr lang="en-US" altLang="ko-KR" dirty="0" smtClean="0"/>
              <a:t>clear();</a:t>
            </a:r>
          </a:p>
          <a:p>
            <a:r>
              <a:rPr lang="ko-KR" altLang="en-US" dirty="0" smtClean="0"/>
              <a:t>같은 형식의 자료</a:t>
            </a:r>
            <a:r>
              <a:rPr lang="en-US" altLang="ko-KR" dirty="0"/>
              <a:t> </a:t>
            </a:r>
            <a:r>
              <a:rPr lang="ko-KR" altLang="en-US" dirty="0" smtClean="0"/>
              <a:t>구조라면 복사도 쉽게 가능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의미 없는 빈 컨테이너 식별하기 편함</a:t>
            </a:r>
            <a:r>
              <a:rPr lang="en-US" altLang="ko-KR" dirty="0" smtClean="0"/>
              <a:t>. empty();</a:t>
            </a:r>
          </a:p>
          <a:p>
            <a:r>
              <a:rPr lang="ko-KR" altLang="en-US" dirty="0" smtClean="0"/>
              <a:t>의미 없는 참조에서 벗어나기 쉬움</a:t>
            </a:r>
            <a:r>
              <a:rPr lang="en-US" altLang="ko-KR" dirty="0" smtClean="0"/>
              <a:t> size(); end();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02919" y="2946699"/>
            <a:ext cx="8603088" cy="30777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shipList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iterPos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shipListFromManager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shipListFromManager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7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자료구조는 </a:t>
            </a:r>
            <a:r>
              <a:rPr lang="en-US" altLang="ko-KR" dirty="0" smtClean="0"/>
              <a:t>Double-Linked-List</a:t>
            </a:r>
          </a:p>
          <a:p>
            <a:r>
              <a:rPr lang="ko-KR" altLang="en-US" dirty="0" smtClean="0"/>
              <a:t>중간에 삽입하고 삭제하는 것이 편리하다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한번 연산으로는 다음에 저장된 값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으로만 접근할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함수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조건부 적용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remove_if</a:t>
            </a:r>
            <a:r>
              <a:rPr lang="en-US" altLang="ko-KR" dirty="0" smtClean="0"/>
              <a:t> , sort …)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81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자료구조는 배열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중간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삽입하면 뒤로 한 칸씩 밀거나 </a:t>
            </a:r>
            <a:r>
              <a:rPr lang="ko-KR" altLang="en-US" dirty="0"/>
              <a:t>당</a:t>
            </a:r>
            <a:r>
              <a:rPr lang="ko-KR" altLang="en-US" dirty="0" smtClean="0"/>
              <a:t>겨야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한번의 연산으로 임의 접근이 가능함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값</a:t>
            </a:r>
            <a:r>
              <a:rPr lang="ko-KR" altLang="en-US" dirty="0" smtClean="0"/>
              <a:t>을</a:t>
            </a:r>
            <a:r>
              <a:rPr lang="ko-KR" altLang="en-US" dirty="0" smtClean="0"/>
              <a:t> 집어 넣기 전에 정해진 사이즈의 영역을 만들 수 있음</a:t>
            </a:r>
            <a:r>
              <a:rPr lang="en-US" altLang="ko-KR" dirty="0" smtClean="0"/>
              <a:t>. reserve(); resize();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2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트리</a:t>
            </a:r>
            <a:r>
              <a:rPr lang="en-US" altLang="ko-KR" dirty="0" smtClean="0"/>
              <a:t>(RBT)</a:t>
            </a:r>
          </a:p>
          <a:p>
            <a:r>
              <a:rPr lang="ko-KR" altLang="en-US" dirty="0" smtClean="0"/>
              <a:t>연관 컨테이너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고유의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가지고 있는 칸에 정보를 보관한다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Key</a:t>
            </a:r>
            <a:r>
              <a:rPr lang="ko-KR" altLang="en-US" dirty="0"/>
              <a:t>를 기준으로 데이터가 보관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참조된다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값의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반드시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배열처럼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데이터에 직접 접근 가능하다</a:t>
            </a:r>
            <a:r>
              <a:rPr lang="en-US" altLang="ko-KR" dirty="0" smtClean="0"/>
              <a:t>.  map[Key] = data;</a:t>
            </a:r>
          </a:p>
          <a:p>
            <a:r>
              <a:rPr lang="en-US" altLang="ko-KR" dirty="0" smtClean="0"/>
              <a:t>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begin()</a:t>
            </a:r>
            <a:r>
              <a:rPr lang="ko-KR" altLang="en-US" dirty="0" smtClean="0"/>
              <a:t>이란 가장 작은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값을 갖는 칸이다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02919" y="3960517"/>
            <a:ext cx="9784080" cy="30777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FFD7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DB76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m_Board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42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TC103090430[[fn=밴드]]</Template>
  <TotalTime>127</TotalTime>
  <Words>208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Consolas</vt:lpstr>
      <vt:lpstr>Corbel</vt:lpstr>
      <vt:lpstr>Wingdings</vt:lpstr>
      <vt:lpstr>줄무늬</vt:lpstr>
      <vt:lpstr>ST L BASIC</vt:lpstr>
      <vt:lpstr>공통점</vt:lpstr>
      <vt:lpstr>꿀 빨기</vt:lpstr>
      <vt:lpstr>LIST</vt:lpstr>
      <vt:lpstr>VECTOR</vt:lpstr>
      <vt:lpstr>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ozt</dc:creator>
  <cp:lastModifiedBy>ozt</cp:lastModifiedBy>
  <cp:revision>10</cp:revision>
  <dcterms:created xsi:type="dcterms:W3CDTF">2014-08-03T12:53:28Z</dcterms:created>
  <dcterms:modified xsi:type="dcterms:W3CDTF">2014-08-03T15:00:37Z</dcterms:modified>
</cp:coreProperties>
</file>