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87A1DAD-40E2-42A7-8266-C707AABC41A8}">
          <p14:sldIdLst>
            <p14:sldId id="256"/>
            <p14:sldId id="257"/>
            <p14:sldId id="258"/>
            <p14:sldId id="260"/>
            <p14:sldId id="259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46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A1D8-54C4-4017-8721-498CB1EF2CAD}" type="datetimeFigureOut">
              <a:rPr lang="ko-KR" altLang="en-US" smtClean="0"/>
              <a:t>2014-08-05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0F174-FFAC-4552-85D8-2A3B6EA9D4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A1D8-54C4-4017-8721-498CB1EF2CAD}" type="datetimeFigureOut">
              <a:rPr lang="ko-KR" altLang="en-US" smtClean="0"/>
              <a:t>2014-08-05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0F174-FFAC-4552-85D8-2A3B6EA9D4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A1D8-54C4-4017-8721-498CB1EF2CAD}" type="datetimeFigureOut">
              <a:rPr lang="ko-KR" altLang="en-US" smtClean="0"/>
              <a:t>2014-08-05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0F174-FFAC-4552-85D8-2A3B6EA9D4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A1D8-54C4-4017-8721-498CB1EF2CAD}" type="datetimeFigureOut">
              <a:rPr lang="ko-KR" altLang="en-US" smtClean="0"/>
              <a:t>2014-08-05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0F174-FFAC-4552-85D8-2A3B6EA9D4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A1D8-54C4-4017-8721-498CB1EF2CAD}" type="datetimeFigureOut">
              <a:rPr lang="ko-KR" altLang="en-US" smtClean="0"/>
              <a:t>2014-08-05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0F174-FFAC-4552-85D8-2A3B6EA9D4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A1D8-54C4-4017-8721-498CB1EF2CAD}" type="datetimeFigureOut">
              <a:rPr lang="ko-KR" altLang="en-US" smtClean="0"/>
              <a:t>2014-08-05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0F174-FFAC-4552-85D8-2A3B6EA9D4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A1D8-54C4-4017-8721-498CB1EF2CAD}" type="datetimeFigureOut">
              <a:rPr lang="ko-KR" altLang="en-US" smtClean="0"/>
              <a:t>2014-08-05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0F174-FFAC-4552-85D8-2A3B6EA9D4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A1D8-54C4-4017-8721-498CB1EF2CAD}" type="datetimeFigureOut">
              <a:rPr lang="ko-KR" altLang="en-US" smtClean="0"/>
              <a:t>2014-08-05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0F174-FFAC-4552-85D8-2A3B6EA9D4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A1D8-54C4-4017-8721-498CB1EF2CAD}" type="datetimeFigureOut">
              <a:rPr lang="ko-KR" altLang="en-US" smtClean="0"/>
              <a:t>2014-08-05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0F174-FFAC-4552-85D8-2A3B6EA9D4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A1D8-54C4-4017-8721-498CB1EF2CAD}" type="datetimeFigureOut">
              <a:rPr lang="ko-KR" altLang="en-US" smtClean="0"/>
              <a:t>2014-08-05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D0F174-FFAC-4552-85D8-2A3B6EA9D4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A1D8-54C4-4017-8721-498CB1EF2CAD}" type="datetimeFigureOut">
              <a:rPr lang="ko-KR" altLang="en-US" smtClean="0"/>
              <a:t>2014-08-05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0F174-FFAC-4552-85D8-2A3B6EA9D4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51FA1D8-54C4-4017-8721-498CB1EF2CAD}" type="datetimeFigureOut">
              <a:rPr lang="ko-KR" altLang="en-US" smtClean="0"/>
              <a:t>2014-08-05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84D0F174-FFAC-4552-85D8-2A3B6EA9D4D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doc/tutorial/typecasting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4800" dirty="0" smtClean="0"/>
              <a:t>C++ type casting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>
                <a:hlinkClick r:id="rId2"/>
              </a:rPr>
              <a:t>http://www.cplusplus.com/doc/tutorial/typecasting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829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IMPLICIT / EXPLICIT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+mn-ea"/>
              </a:rPr>
              <a:t>Implicit Casting </a:t>
            </a:r>
          </a:p>
          <a:p>
            <a:r>
              <a:rPr lang="en-US" altLang="ko-KR" dirty="0" smtClean="0">
                <a:latin typeface="+mn-ea"/>
              </a:rPr>
              <a:t>	</a:t>
            </a:r>
            <a:r>
              <a:rPr lang="ko-KR" altLang="en-US" dirty="0" smtClean="0">
                <a:latin typeface="+mn-ea"/>
              </a:rPr>
              <a:t>암묵적인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자동</a:t>
            </a:r>
            <a:r>
              <a:rPr lang="en-US" altLang="ko-KR" dirty="0" smtClean="0">
                <a:latin typeface="+mn-ea"/>
              </a:rPr>
              <a:t>) </a:t>
            </a:r>
            <a:r>
              <a:rPr lang="ko-KR" altLang="en-US" dirty="0" smtClean="0">
                <a:latin typeface="+mn-ea"/>
              </a:rPr>
              <a:t>형 변환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	</a:t>
            </a:r>
            <a:r>
              <a:rPr lang="ko-KR" altLang="en-US" dirty="0" smtClean="0">
                <a:latin typeface="+mn-ea"/>
              </a:rPr>
              <a:t>서로 다른 숫자 타입간 연산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대입</a:t>
            </a:r>
            <a:r>
              <a:rPr lang="en-US" altLang="ko-KR" dirty="0" smtClean="0">
                <a:latin typeface="+mn-ea"/>
              </a:rPr>
              <a:t>/</a:t>
            </a:r>
            <a:r>
              <a:rPr lang="ko-KR" altLang="en-US" dirty="0" smtClean="0">
                <a:latin typeface="+mn-ea"/>
              </a:rPr>
              <a:t>이항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 시 발생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	</a:t>
            </a:r>
            <a:r>
              <a:rPr lang="ko-KR" altLang="en-US" dirty="0" smtClean="0">
                <a:latin typeface="+mn-ea"/>
              </a:rPr>
              <a:t>포인터간 대입연산에서 가능 </a:t>
            </a:r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Explicit Casting</a:t>
            </a:r>
          </a:p>
          <a:p>
            <a:r>
              <a:rPr lang="en-US" altLang="ko-KR" dirty="0">
                <a:latin typeface="+mn-ea"/>
              </a:rPr>
              <a:t>	</a:t>
            </a:r>
            <a:r>
              <a:rPr lang="ko-KR" altLang="en-US" dirty="0" smtClean="0">
                <a:latin typeface="+mn-ea"/>
              </a:rPr>
              <a:t>명시적인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강제적인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 형 변환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	</a:t>
            </a:r>
            <a:r>
              <a:rPr lang="ko-KR" altLang="en-US" dirty="0" smtClean="0">
                <a:latin typeface="+mn-ea"/>
              </a:rPr>
              <a:t>우리가 자주 사용하는 </a:t>
            </a:r>
            <a:r>
              <a:rPr lang="en-US" altLang="ko-KR" dirty="0" smtClean="0">
                <a:latin typeface="+mn-ea"/>
              </a:rPr>
              <a:t>( Class * ) </a:t>
            </a:r>
            <a:r>
              <a:rPr lang="en-US" altLang="ko-KR" dirty="0" err="1" smtClean="0">
                <a:latin typeface="+mn-ea"/>
              </a:rPr>
              <a:t>otherClassInstance</a:t>
            </a:r>
            <a:r>
              <a:rPr lang="en-US" altLang="ko-KR" dirty="0" smtClean="0">
                <a:latin typeface="+mn-ea"/>
              </a:rPr>
              <a:t>  </a:t>
            </a:r>
            <a:r>
              <a:rPr lang="ko-KR" altLang="en-US" dirty="0" smtClean="0">
                <a:latin typeface="+mn-ea"/>
              </a:rPr>
              <a:t>방식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	</a:t>
            </a:r>
            <a:r>
              <a:rPr lang="ko-KR" altLang="en-US" dirty="0" smtClean="0">
                <a:latin typeface="+mn-ea"/>
              </a:rPr>
              <a:t>클래스에서 특정 형 변환을 직접 관리 할 수도 있다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r>
              <a:rPr lang="en-US" altLang="ko-KR" dirty="0">
                <a:latin typeface="+mn-ea"/>
              </a:rPr>
              <a:t>	</a:t>
            </a:r>
            <a:r>
              <a:rPr lang="ko-KR" altLang="en-US" dirty="0" smtClean="0">
                <a:latin typeface="+mn-ea"/>
              </a:rPr>
              <a:t>모든 타입의 포인터끼리 형 변환이 가능하다</a:t>
            </a:r>
            <a:r>
              <a:rPr lang="en-US" altLang="ko-KR" dirty="0" smtClean="0">
                <a:latin typeface="+mn-ea"/>
              </a:rPr>
              <a:t>. (</a:t>
            </a:r>
            <a:r>
              <a:rPr lang="ko-KR" altLang="en-US" dirty="0" smtClean="0">
                <a:latin typeface="+mn-ea"/>
              </a:rPr>
              <a:t>잠재적인 버그</a:t>
            </a:r>
            <a:r>
              <a:rPr lang="en-US" altLang="ko-KR" dirty="0" smtClean="0">
                <a:latin typeface="+mn-ea"/>
              </a:rPr>
              <a:t>)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221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Dynamic_Cast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일반적으로 형 변환은 </a:t>
            </a:r>
            <a:r>
              <a:rPr lang="en-US" altLang="ko-KR" dirty="0" smtClean="0"/>
              <a:t>UP CASTING</a:t>
            </a:r>
          </a:p>
          <a:p>
            <a:r>
              <a:rPr lang="ko-KR" altLang="en-US" dirty="0" smtClean="0"/>
              <a:t>하지만 </a:t>
            </a:r>
            <a:r>
              <a:rPr lang="en-US" altLang="ko-KR" dirty="0" smtClean="0"/>
              <a:t>DOWN CASTING</a:t>
            </a:r>
            <a:r>
              <a:rPr lang="ko-KR" altLang="en-US" dirty="0" smtClean="0"/>
              <a:t>이 필요한 시점이 존</a:t>
            </a:r>
            <a:r>
              <a:rPr lang="ko-KR" altLang="en-US" dirty="0"/>
              <a:t>재</a:t>
            </a:r>
            <a:endParaRPr lang="en-US" altLang="ko-KR" dirty="0" smtClean="0"/>
          </a:p>
          <a:p>
            <a:r>
              <a:rPr lang="ko-KR" altLang="en-US" dirty="0" smtClean="0"/>
              <a:t>형식은 </a:t>
            </a:r>
            <a:r>
              <a:rPr lang="en-US" altLang="ko-KR" dirty="0" smtClean="0"/>
              <a:t>Parent* </a:t>
            </a:r>
            <a:r>
              <a:rPr lang="ko-KR" altLang="en-US" dirty="0" smtClean="0"/>
              <a:t>이지만 내용은 </a:t>
            </a:r>
            <a:r>
              <a:rPr lang="en-US" altLang="ko-KR" dirty="0" smtClean="0"/>
              <a:t>Children</a:t>
            </a:r>
            <a:r>
              <a:rPr lang="ko-KR" altLang="en-US" dirty="0" smtClean="0"/>
              <a:t>인 경우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안전한 형 변환을 위해서 도입된 함수가 </a:t>
            </a:r>
            <a:r>
              <a:rPr lang="en-US" altLang="ko-KR" dirty="0" err="1" smtClean="0"/>
              <a:t>dynamic_cast</a:t>
            </a:r>
            <a:endParaRPr lang="en-US" altLang="ko-KR" dirty="0" smtClean="0"/>
          </a:p>
          <a:p>
            <a:r>
              <a:rPr lang="en-US" altLang="ko-KR" dirty="0" err="1" smtClean="0"/>
              <a:t>Dynamic_cast</a:t>
            </a:r>
            <a:r>
              <a:rPr lang="en-US" altLang="ko-KR" dirty="0"/>
              <a:t> </a:t>
            </a:r>
            <a:r>
              <a:rPr lang="en-US" altLang="ko-KR" dirty="0" smtClean="0"/>
              <a:t>&lt;Children*&gt; </a:t>
            </a:r>
            <a:r>
              <a:rPr lang="en-US" altLang="ko-KR" dirty="0" err="1" smtClean="0"/>
              <a:t>parentPtr</a:t>
            </a:r>
            <a:endParaRPr lang="en-US" altLang="ko-KR" dirty="0" smtClean="0"/>
          </a:p>
          <a:p>
            <a:r>
              <a:rPr lang="ko-KR" altLang="en-US" dirty="0" smtClean="0"/>
              <a:t>안전성 </a:t>
            </a:r>
            <a:r>
              <a:rPr lang="ko-KR" altLang="en-US" dirty="0" err="1" smtClean="0"/>
              <a:t>체크한뒤</a:t>
            </a:r>
            <a:r>
              <a:rPr lang="ko-KR" altLang="en-US" dirty="0" smtClean="0"/>
              <a:t> 문제 없으면 형 변환해주고 아니면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을 리턴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b="0" dirty="0"/>
              <a:t>if( </a:t>
            </a:r>
            <a:r>
              <a:rPr lang="en-US" altLang="ko-KR" b="0" dirty="0" err="1" smtClean="0"/>
              <a:t>ptr</a:t>
            </a:r>
            <a:r>
              <a:rPr lang="en-US" altLang="ko-KR" b="0" dirty="0" smtClean="0"/>
              <a:t> = </a:t>
            </a:r>
            <a:r>
              <a:rPr lang="en-US" altLang="ko-KR" b="0" dirty="0" err="1" smtClean="0"/>
              <a:t>dynamic_cast</a:t>
            </a:r>
            <a:r>
              <a:rPr lang="en-US" altLang="ko-KR" b="0" dirty="0" smtClean="0"/>
              <a:t> &lt;Children*&gt; (</a:t>
            </a:r>
            <a:r>
              <a:rPr lang="en-US" altLang="ko-KR" b="0" dirty="0" err="1" smtClean="0"/>
              <a:t>parentPtr</a:t>
            </a:r>
            <a:r>
              <a:rPr lang="en-US" altLang="ko-KR" b="0" dirty="0" smtClean="0"/>
              <a:t>) </a:t>
            </a:r>
            <a:r>
              <a:rPr lang="en-US" altLang="ko-KR" b="0" dirty="0"/>
              <a:t>)</a:t>
            </a:r>
            <a:endParaRPr lang="en-US" altLang="ko-KR" dirty="0"/>
          </a:p>
          <a:p>
            <a:r>
              <a:rPr lang="en-US" altLang="ko-KR" b="0" dirty="0"/>
              <a:t>   </a:t>
            </a:r>
            <a:r>
              <a:rPr lang="en-US" altLang="ko-KR" b="0" dirty="0" err="1"/>
              <a:t>ptr</a:t>
            </a:r>
            <a:r>
              <a:rPr lang="en-US" altLang="ko-KR" b="0" dirty="0"/>
              <a:t>-&gt;</a:t>
            </a:r>
            <a:r>
              <a:rPr lang="en-US" altLang="ko-KR" b="0" dirty="0" err="1"/>
              <a:t>FuncOnlyLow</a:t>
            </a:r>
            <a:r>
              <a:rPr lang="en-US" altLang="ko-KR" b="0" dirty="0"/>
              <a:t>();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7649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Static_cast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Implicit </a:t>
            </a:r>
            <a:r>
              <a:rPr lang="ko-KR" altLang="en-US" dirty="0" smtClean="0"/>
              <a:t>한 모든 형 변환에 적용되므로 변환을 명시적으로 표현할 수 있음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피 </a:t>
            </a:r>
            <a:r>
              <a:rPr lang="ko-KR" altLang="en-US" dirty="0" err="1" smtClean="0"/>
              <a:t>변환자와</a:t>
            </a:r>
            <a:r>
              <a:rPr lang="ko-KR" altLang="en-US" dirty="0" smtClean="0"/>
              <a:t> 변환자가 상속관계에 있지 않으면 컴파일 에러를 발생시킨다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하지만 </a:t>
            </a:r>
            <a:r>
              <a:rPr lang="en-US" altLang="ko-KR" dirty="0" smtClean="0"/>
              <a:t>UP</a:t>
            </a:r>
            <a:r>
              <a:rPr lang="ko-KR" altLang="en-US" dirty="0" smtClean="0"/>
              <a:t>인지 </a:t>
            </a:r>
            <a:r>
              <a:rPr lang="en-US" altLang="ko-KR" dirty="0" smtClean="0"/>
              <a:t>DOWN</a:t>
            </a:r>
            <a:r>
              <a:rPr lang="ko-KR" altLang="en-US" dirty="0" smtClean="0"/>
              <a:t>인지 구별을 못함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잠재적인 런타임 에러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b="0" dirty="0" smtClean="0"/>
              <a:t>Children</a:t>
            </a:r>
            <a:r>
              <a:rPr lang="en-US" altLang="ko-KR" b="0" dirty="0"/>
              <a:t> </a:t>
            </a:r>
            <a:r>
              <a:rPr lang="en-US" altLang="ko-KR" b="0" dirty="0" smtClean="0"/>
              <a:t>*</a:t>
            </a:r>
            <a:r>
              <a:rPr lang="en-US" altLang="ko-KR" b="0" dirty="0" err="1"/>
              <a:t>p</a:t>
            </a:r>
            <a:r>
              <a:rPr lang="en-US" altLang="ko-KR" b="0" dirty="0" err="1" smtClean="0"/>
              <a:t>tr</a:t>
            </a:r>
            <a:r>
              <a:rPr lang="en-US" altLang="ko-KR" b="0" dirty="0"/>
              <a:t> = </a:t>
            </a:r>
            <a:r>
              <a:rPr lang="en-US" altLang="ko-KR" b="0" dirty="0" err="1" smtClean="0"/>
              <a:t>static_cast</a:t>
            </a:r>
            <a:r>
              <a:rPr lang="en-US" altLang="ko-KR" b="0" dirty="0" smtClean="0"/>
              <a:t>&lt;Children*&gt;(</a:t>
            </a:r>
            <a:r>
              <a:rPr lang="en-US" altLang="ko-KR" b="0" dirty="0" err="1" smtClean="0"/>
              <a:t>parentPtr</a:t>
            </a:r>
            <a:r>
              <a:rPr lang="en-US" altLang="ko-KR" b="0" dirty="0" smtClean="0"/>
              <a:t>); </a:t>
            </a:r>
          </a:p>
          <a:p>
            <a:r>
              <a:rPr lang="en-US" altLang="ko-KR" b="0" dirty="0"/>
              <a:t> </a:t>
            </a:r>
            <a:r>
              <a:rPr lang="en-US" altLang="ko-KR" b="0" dirty="0" err="1"/>
              <a:t>ptr</a:t>
            </a:r>
            <a:r>
              <a:rPr lang="en-US" altLang="ko-KR" b="0" dirty="0"/>
              <a:t>-&gt;</a:t>
            </a:r>
            <a:r>
              <a:rPr lang="en-US" altLang="ko-KR" b="0" dirty="0" err="1"/>
              <a:t>FuncOnlyLow</a:t>
            </a:r>
            <a:r>
              <a:rPr lang="en-US" altLang="ko-KR" b="0" dirty="0" smtClean="0"/>
              <a:t>();//</a:t>
            </a:r>
            <a:r>
              <a:rPr lang="ko-KR" altLang="en-US" b="0" dirty="0" smtClean="0"/>
              <a:t>에러 발생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9101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Const_cast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타입의 </a:t>
            </a:r>
            <a:r>
              <a:rPr lang="en-US" altLang="ko-KR" dirty="0" err="1" smtClean="0"/>
              <a:t>Const</a:t>
            </a:r>
            <a:r>
              <a:rPr lang="en-US" altLang="ko-KR" dirty="0" smtClean="0"/>
              <a:t>  (</a:t>
            </a:r>
            <a:r>
              <a:rPr lang="en-US" altLang="ko-KR" b="0" dirty="0"/>
              <a:t> </a:t>
            </a:r>
            <a:r>
              <a:rPr lang="en-US" altLang="ko-KR" b="0" dirty="0" smtClean="0"/>
              <a:t>volatile</a:t>
            </a:r>
            <a:r>
              <a:rPr lang="ko-KR" altLang="en-US" b="0" dirty="0" smtClean="0"/>
              <a:t>도 포함이지만 몰라도 될 것 같다</a:t>
            </a:r>
            <a:r>
              <a:rPr lang="en-US" altLang="ko-KR" b="0" dirty="0" smtClean="0"/>
              <a:t>.) </a:t>
            </a:r>
            <a:r>
              <a:rPr lang="ko-KR" altLang="en-US" dirty="0" smtClean="0"/>
              <a:t>속성을 제거하는 용도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포인터에서 사용할 때 주의</a:t>
            </a:r>
            <a:endParaRPr lang="en-US" altLang="ko-KR" dirty="0" smtClean="0"/>
          </a:p>
          <a:p>
            <a:endParaRPr lang="en-US" altLang="ko-KR" b="0" dirty="0" smtClean="0"/>
          </a:p>
          <a:p>
            <a:r>
              <a:rPr lang="en-US" altLang="ko-KR" b="0" dirty="0" err="1" smtClean="0"/>
              <a:t>const</a:t>
            </a:r>
            <a:r>
              <a:rPr lang="en-US" altLang="ko-KR" b="0" dirty="0" smtClean="0"/>
              <a:t> </a:t>
            </a:r>
            <a:r>
              <a:rPr lang="en-US" altLang="ko-KR" b="0" dirty="0" err="1" smtClean="0"/>
              <a:t>int</a:t>
            </a:r>
            <a:r>
              <a:rPr lang="en-US" altLang="ko-KR" b="0" dirty="0" smtClean="0"/>
              <a:t> a = 100;</a:t>
            </a:r>
          </a:p>
          <a:p>
            <a:r>
              <a:rPr lang="en-US" altLang="ko-KR" b="0" dirty="0" err="1" smtClean="0"/>
              <a:t>const</a:t>
            </a:r>
            <a:r>
              <a:rPr lang="en-US" altLang="ko-KR" b="0" dirty="0" smtClean="0"/>
              <a:t> </a:t>
            </a:r>
            <a:r>
              <a:rPr lang="en-US" altLang="ko-KR" b="0" dirty="0" err="1" smtClean="0"/>
              <a:t>int</a:t>
            </a:r>
            <a:r>
              <a:rPr lang="en-US" altLang="ko-KR" b="0" dirty="0" smtClean="0"/>
              <a:t>* </a:t>
            </a:r>
            <a:r>
              <a:rPr lang="en-US" altLang="ko-KR" b="0" dirty="0" err="1" smtClean="0"/>
              <a:t>cPtr</a:t>
            </a:r>
            <a:r>
              <a:rPr lang="en-US" altLang="ko-KR" b="0" dirty="0" smtClean="0"/>
              <a:t> = &amp;a;</a:t>
            </a:r>
          </a:p>
          <a:p>
            <a:r>
              <a:rPr lang="en-US" altLang="ko-KR" b="0" dirty="0" err="1" smtClean="0"/>
              <a:t>int</a:t>
            </a:r>
            <a:r>
              <a:rPr lang="en-US" altLang="ko-KR" b="0" dirty="0" smtClean="0"/>
              <a:t>* </a:t>
            </a:r>
            <a:r>
              <a:rPr lang="en-US" altLang="ko-KR" b="0" dirty="0" err="1" smtClean="0"/>
              <a:t>aPtr</a:t>
            </a:r>
            <a:r>
              <a:rPr lang="en-US" altLang="ko-KR" b="0" dirty="0" smtClean="0"/>
              <a:t> = </a:t>
            </a:r>
            <a:r>
              <a:rPr lang="en-US" altLang="ko-KR" b="0" dirty="0" err="1" smtClean="0"/>
              <a:t>const_cast</a:t>
            </a:r>
            <a:r>
              <a:rPr lang="en-US" altLang="ko-KR" b="0" dirty="0" smtClean="0"/>
              <a:t>&lt;</a:t>
            </a:r>
            <a:r>
              <a:rPr lang="en-US" altLang="ko-KR" b="0" dirty="0" err="1" smtClean="0"/>
              <a:t>int</a:t>
            </a:r>
            <a:r>
              <a:rPr lang="en-US" altLang="ko-KR" b="0" dirty="0" smtClean="0"/>
              <a:t>*&gt;(</a:t>
            </a:r>
            <a:r>
              <a:rPr lang="en-US" altLang="ko-KR" b="0" dirty="0" err="1" smtClean="0"/>
              <a:t>cPtr</a:t>
            </a:r>
            <a:r>
              <a:rPr lang="en-US" altLang="ko-KR" b="0" dirty="0" smtClean="0"/>
              <a:t>);</a:t>
            </a:r>
          </a:p>
          <a:p>
            <a:r>
              <a:rPr lang="en-US" altLang="ko-KR" b="0" dirty="0" smtClean="0"/>
              <a:t>*</a:t>
            </a:r>
            <a:r>
              <a:rPr lang="en-US" altLang="ko-KR" b="0" dirty="0" err="1" smtClean="0"/>
              <a:t>aPtr</a:t>
            </a:r>
            <a:r>
              <a:rPr lang="en-US" altLang="ko-KR" b="0" dirty="0" smtClean="0"/>
              <a:t> = 10;      // undefined </a:t>
            </a:r>
            <a:r>
              <a:rPr lang="ko-KR" altLang="en-US" b="0" dirty="0" smtClean="0"/>
              <a:t>동작</a:t>
            </a:r>
            <a:r>
              <a:rPr lang="en-US" altLang="ko-KR" b="0" dirty="0" smtClean="0"/>
              <a:t>. </a:t>
            </a:r>
            <a:r>
              <a:rPr lang="ko-KR" altLang="en-US" b="0" dirty="0" smtClean="0"/>
              <a:t>결과를 알 수 없다</a:t>
            </a:r>
            <a:r>
              <a:rPr lang="en-US" altLang="ko-KR" b="0" dirty="0" smtClean="0"/>
              <a:t>. </a:t>
            </a:r>
          </a:p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4064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Reinterpret_cast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만능 아님 </a:t>
            </a:r>
            <a:r>
              <a:rPr lang="en-US" altLang="ko-KR" dirty="0" smtClean="0"/>
              <a:t>only </a:t>
            </a:r>
            <a:r>
              <a:rPr lang="ko-KR" altLang="en-US" dirty="0" smtClean="0"/>
              <a:t>정수형 데이터타입</a:t>
            </a:r>
            <a:endParaRPr lang="en-US" altLang="ko-KR" dirty="0" smtClean="0"/>
          </a:p>
          <a:p>
            <a:r>
              <a:rPr lang="ko-KR" altLang="en-US" dirty="0" smtClean="0"/>
              <a:t>포인터에 대해서는 만능 </a:t>
            </a:r>
            <a:r>
              <a:rPr lang="en-US" altLang="ko-KR" dirty="0" smtClean="0"/>
              <a:t>(</a:t>
            </a:r>
            <a:r>
              <a:rPr lang="ko-KR" altLang="en-US" dirty="0" smtClean="0"/>
              <a:t>잠재적인 버그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b="0" dirty="0" err="1" smtClean="0"/>
              <a:t>int</a:t>
            </a:r>
            <a:r>
              <a:rPr lang="en-US" altLang="ko-KR" b="0" dirty="0" smtClean="0"/>
              <a:t> </a:t>
            </a:r>
            <a:r>
              <a:rPr lang="en-US" altLang="ko-KR" b="0" dirty="0" err="1" smtClean="0"/>
              <a:t>intNUm</a:t>
            </a:r>
            <a:r>
              <a:rPr lang="en-US" altLang="ko-KR" b="0" dirty="0" smtClean="0"/>
              <a:t> </a:t>
            </a:r>
            <a:r>
              <a:rPr lang="en-US" altLang="ko-KR" b="0" dirty="0"/>
              <a:t>= 100;</a:t>
            </a:r>
          </a:p>
          <a:p>
            <a:r>
              <a:rPr lang="en-US" altLang="ko-KR" b="0" dirty="0"/>
              <a:t>float </a:t>
            </a:r>
            <a:r>
              <a:rPr lang="en-US" altLang="ko-KR" b="0" dirty="0" err="1"/>
              <a:t>floatNum</a:t>
            </a:r>
            <a:r>
              <a:rPr lang="en-US" altLang="ko-KR" b="0" dirty="0"/>
              <a:t> = </a:t>
            </a:r>
            <a:r>
              <a:rPr lang="en-US" altLang="ko-KR" b="0" dirty="0" smtClean="0"/>
              <a:t>3.14</a:t>
            </a:r>
          </a:p>
          <a:p>
            <a:r>
              <a:rPr lang="en-US" altLang="ko-KR" b="0" dirty="0" err="1" smtClean="0"/>
              <a:t>Postition</a:t>
            </a:r>
            <a:r>
              <a:rPr lang="en-US" altLang="ko-KR" b="0" dirty="0" smtClean="0"/>
              <a:t>* </a:t>
            </a:r>
            <a:r>
              <a:rPr lang="en-US" altLang="ko-KR" b="0" dirty="0" err="1" smtClean="0"/>
              <a:t>posPtr</a:t>
            </a:r>
            <a:r>
              <a:rPr lang="en-US" altLang="ko-KR" b="0" dirty="0" smtClean="0"/>
              <a:t> = </a:t>
            </a:r>
            <a:r>
              <a:rPr lang="en-US" altLang="ko-KR" b="0" dirty="0" err="1" smtClean="0"/>
              <a:t>reinterpret_cast</a:t>
            </a:r>
            <a:r>
              <a:rPr lang="en-US" altLang="ko-KR" b="0" dirty="0" smtClean="0"/>
              <a:t>&lt;Position*&gt;(</a:t>
            </a:r>
            <a:r>
              <a:rPr lang="en-US" altLang="ko-KR" b="0" dirty="0" err="1" smtClean="0"/>
              <a:t>intNum</a:t>
            </a:r>
            <a:r>
              <a:rPr lang="en-US" altLang="ko-KR" b="0" dirty="0" smtClean="0"/>
              <a:t>); //</a:t>
            </a:r>
            <a:r>
              <a:rPr lang="ko-KR" altLang="en-US" b="0" dirty="0" smtClean="0"/>
              <a:t>문제 있지만 일단 가능</a:t>
            </a:r>
            <a:endParaRPr lang="en-US" altLang="ko-KR" b="0" dirty="0" smtClean="0"/>
          </a:p>
          <a:p>
            <a:r>
              <a:rPr lang="en-US" altLang="ko-KR" b="0" dirty="0" err="1"/>
              <a:t>Postition</a:t>
            </a:r>
            <a:r>
              <a:rPr lang="en-US" altLang="ko-KR" b="0" dirty="0"/>
              <a:t>* </a:t>
            </a:r>
            <a:r>
              <a:rPr lang="en-US" altLang="ko-KR" b="0" dirty="0" err="1"/>
              <a:t>posPtr</a:t>
            </a:r>
            <a:r>
              <a:rPr lang="en-US" altLang="ko-KR" b="0" dirty="0"/>
              <a:t> = </a:t>
            </a:r>
            <a:r>
              <a:rPr lang="en-US" altLang="ko-KR" b="0" dirty="0" err="1"/>
              <a:t>reinterpret_cast</a:t>
            </a:r>
            <a:r>
              <a:rPr lang="en-US" altLang="ko-KR" b="0" dirty="0"/>
              <a:t>&lt;Position*&gt;(</a:t>
            </a:r>
            <a:r>
              <a:rPr lang="en-US" altLang="ko-KR" b="0" dirty="0" err="1"/>
              <a:t>intNum</a:t>
            </a:r>
            <a:r>
              <a:rPr lang="en-US" altLang="ko-KR" b="0" dirty="0"/>
              <a:t>); </a:t>
            </a:r>
            <a:r>
              <a:rPr lang="en-US" altLang="ko-KR" b="0" dirty="0" smtClean="0"/>
              <a:t>//</a:t>
            </a:r>
            <a:r>
              <a:rPr lang="ko-KR" altLang="en-US" b="0" dirty="0" smtClean="0"/>
              <a:t>빨간 </a:t>
            </a:r>
            <a:r>
              <a:rPr lang="ko-KR" altLang="en-US" b="0" dirty="0"/>
              <a:t>밑</a:t>
            </a:r>
            <a:r>
              <a:rPr lang="ko-KR" altLang="en-US" b="0" dirty="0" smtClean="0"/>
              <a:t>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762367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각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116</TotalTime>
  <Words>154</Words>
  <Application>Microsoft Office PowerPoint</Application>
  <PresentationFormat>화면 슬라이드 쇼(4:3)</PresentationFormat>
  <Paragraphs>49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각</vt:lpstr>
      <vt:lpstr>C++ type casting</vt:lpstr>
      <vt:lpstr>IMPLICIT / EXPLICIT</vt:lpstr>
      <vt:lpstr>Dynamic_Cast</vt:lpstr>
      <vt:lpstr>Static_cast</vt:lpstr>
      <vt:lpstr>Const_cast</vt:lpstr>
      <vt:lpstr>Reinterpret_cast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type casting</dc:title>
  <dc:creator>Registered User</dc:creator>
  <cp:lastModifiedBy>Registered User</cp:lastModifiedBy>
  <cp:revision>11</cp:revision>
  <dcterms:created xsi:type="dcterms:W3CDTF">2014-08-05T10:57:42Z</dcterms:created>
  <dcterms:modified xsi:type="dcterms:W3CDTF">2014-08-05T12:53:56Z</dcterms:modified>
</cp:coreProperties>
</file>