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21"/>
  </p:notesMasterIdLst>
  <p:handoutMasterIdLst>
    <p:handoutMasterId r:id="rId22"/>
  </p:handoutMasterIdLst>
  <p:sldIdLst>
    <p:sldId id="288" r:id="rId2"/>
    <p:sldId id="355" r:id="rId3"/>
    <p:sldId id="370" r:id="rId4"/>
    <p:sldId id="380" r:id="rId5"/>
    <p:sldId id="375" r:id="rId6"/>
    <p:sldId id="386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88" r:id="rId19"/>
    <p:sldId id="34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-78" y="-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xmlns="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10/20/2014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2014.10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데이터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읽</a:t>
            </a:r>
            <a:r>
              <a:rPr lang="ko-KR" altLang="en-US" sz="4000" dirty="0">
                <a:solidFill>
                  <a:srgbClr val="FFFF00"/>
                </a:solidFill>
                <a:ea typeface="굴림" pitchFamily="50" charset="-127"/>
              </a:rPr>
              <a:t>기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i="1" dirty="0" err="1">
                <a:latin typeface="Arial Unicode MS"/>
                <a:ea typeface="Arial Unicode MS"/>
                <a:cs typeface="Arial Unicode MS"/>
              </a:rPr>
              <a:t>MySQL</a:t>
            </a:r>
            <a:r>
              <a:rPr lang="en-US" altLang="ko-KR" i="1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i="1" dirty="0">
                <a:latin typeface="Arial Unicode MS"/>
                <a:ea typeface="Arial Unicode MS"/>
                <a:cs typeface="Arial Unicode MS"/>
              </a:rPr>
              <a:t>워크벤치를 이용해서</a:t>
            </a:r>
            <a:r>
              <a:rPr lang="en-US" altLang="ko-KR" i="1" dirty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altLang="ko-KR" i="1" dirty="0">
                <a:latin typeface="Arial Unicode MS"/>
                <a:ea typeface="Arial Unicode MS"/>
                <a:cs typeface="Arial Unicode MS"/>
              </a:rPr>
            </a:br>
            <a:r>
              <a:rPr lang="ko-KR" altLang="en-US" i="1" dirty="0">
                <a:latin typeface="Arial Unicode MS"/>
                <a:ea typeface="Arial Unicode MS"/>
                <a:cs typeface="Arial Unicode MS"/>
              </a:rPr>
              <a:t>대량 데이터 </a:t>
            </a:r>
            <a:r>
              <a:rPr lang="ko-KR" altLang="en-US" i="1" dirty="0" smtClean="0">
                <a:latin typeface="Arial Unicode MS"/>
                <a:ea typeface="Arial Unicode MS"/>
                <a:cs typeface="Arial Unicode MS"/>
              </a:rPr>
              <a:t>가져오기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108" y="1462733"/>
            <a:ext cx="8440914" cy="517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06400" y="3364088"/>
            <a:ext cx="1230489" cy="1919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11022" y="5305778"/>
            <a:ext cx="1230489" cy="1919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49333" y="5362222"/>
            <a:ext cx="1230489" cy="1919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405512" y="6141154"/>
            <a:ext cx="1117600" cy="3612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043289" y="3239911"/>
            <a:ext cx="3104443" cy="27093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실습 기초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SELECT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book</a:t>
            </a:r>
            <a:r>
              <a:rPr lang="ko-KR" altLang="en-US" dirty="0" smtClean="0"/>
              <a:t>의 저자와 제목을 검색하시오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*SELECT</a:t>
            </a:r>
            <a:r>
              <a:rPr lang="ko-KR" altLang="en-US" sz="2400" dirty="0" smtClean="0"/>
              <a:t>로 테이블의 일부 속성값들을 조회 가능합니다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SELECT</a:t>
            </a:r>
            <a:r>
              <a:rPr lang="ko-KR" altLang="en-US" dirty="0" smtClean="0"/>
              <a:t>로 가격이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 이상인 책을 검색하시오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*SELECT</a:t>
            </a:r>
            <a:r>
              <a:rPr lang="ko-KR" altLang="en-US" sz="2400" dirty="0" smtClean="0"/>
              <a:t>로 조건을 만족하는 레코드를 검색 가능합니다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가격이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~30000</a:t>
            </a:r>
            <a:r>
              <a:rPr lang="ko-KR" altLang="en-US" dirty="0" smtClean="0"/>
              <a:t>원인 책을 검색하시오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*SELECT</a:t>
            </a:r>
            <a:r>
              <a:rPr lang="ko-KR" altLang="en-US" sz="2400" dirty="0" smtClean="0"/>
              <a:t>로 조건을 만족하는 레코드를 검색 가능합니다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도서의 저자 목록을 추출하시오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    (</a:t>
            </a:r>
            <a:r>
              <a:rPr lang="ko-KR" altLang="en-US" dirty="0" smtClean="0"/>
              <a:t>중복 저자명 제거 필요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저자에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스티븐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포함하는 모든 도서를 검색하시오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*SELECT</a:t>
            </a:r>
            <a:r>
              <a:rPr lang="ko-KR" altLang="en-US" sz="2400" dirty="0" smtClean="0"/>
              <a:t>로 문자열에 대한 연산을 이용한 검색이 가능합니다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‘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출판사의 모든 도서를 연도순으로 제시하시오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결과 목록의 </a:t>
            </a:r>
            <a:r>
              <a:rPr lang="ko-KR" altLang="en-US" dirty="0" err="1" smtClean="0"/>
              <a:t>속성명은</a:t>
            </a:r>
            <a:r>
              <a:rPr lang="ko-KR" altLang="en-US" dirty="0" smtClean="0"/>
              <a:t> 한글로 제시하세요</a:t>
            </a:r>
            <a:r>
              <a:rPr lang="en-US" altLang="ko-KR" dirty="0" smtClean="0"/>
              <a:t>.)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*SELECT</a:t>
            </a:r>
            <a:r>
              <a:rPr lang="ko-KR" altLang="en-US" sz="2400" dirty="0" smtClean="0"/>
              <a:t> 검색결과 </a:t>
            </a:r>
            <a:r>
              <a:rPr lang="ko-KR" altLang="en-US" sz="2400" dirty="0" err="1" smtClean="0"/>
              <a:t>속성명에</a:t>
            </a:r>
            <a:r>
              <a:rPr lang="ko-KR" altLang="en-US" sz="2400" dirty="0" smtClean="0"/>
              <a:t> 대해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AS</a:t>
            </a:r>
            <a:r>
              <a:rPr lang="ko-KR" altLang="en-US" sz="2400" dirty="0" smtClean="0"/>
              <a:t>를 이용해서 별칭 지정 가능</a:t>
            </a:r>
          </a:p>
          <a:p>
            <a:pPr>
              <a:buNone/>
            </a:pP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과제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Mysql</a:t>
            </a:r>
            <a:r>
              <a:rPr lang="ko-KR" altLang="en-US" sz="2400" dirty="0" smtClean="0"/>
              <a:t>을 이용한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응용 프로그램 작성 조사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(</a:t>
            </a:r>
            <a:r>
              <a:rPr lang="ko-KR" altLang="en-US" sz="2400" dirty="0" smtClean="0"/>
              <a:t>보고서를 과제 게시판 </a:t>
            </a:r>
            <a:r>
              <a:rPr lang="ko-KR" altLang="en-US" sz="2400" dirty="0" err="1" smtClean="0"/>
              <a:t>댓글로</a:t>
            </a:r>
            <a:r>
              <a:rPr lang="ko-KR" altLang="en-US" sz="2400" dirty="0" smtClean="0"/>
              <a:t> 제출</a:t>
            </a:r>
            <a:r>
              <a:rPr lang="en-US" altLang="ko-KR" sz="2400" dirty="0" smtClean="0"/>
              <a:t>)</a:t>
            </a:r>
          </a:p>
          <a:p>
            <a:pPr marL="450850" lvl="1" indent="6350">
              <a:buNone/>
            </a:pPr>
            <a:r>
              <a:rPr lang="en-US" altLang="ko-KR" sz="2000" dirty="0" smtClean="0"/>
              <a:t>- Java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C++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MySQL</a:t>
            </a:r>
            <a:r>
              <a:rPr lang="en-US" altLang="ko-KR" sz="2000" dirty="0" smtClean="0"/>
              <a:t> DBMS</a:t>
            </a:r>
            <a:r>
              <a:rPr lang="ko-KR" altLang="en-US" sz="2000" dirty="0" smtClean="0"/>
              <a:t>에 데이터 생성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검색하는 프로그램 작성하는 방법 및 예제 소스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데이터를 읽기 위한 </a:t>
            </a: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</a:rPr>
              <a:t>SQL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(SELECT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문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알고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err="1" smtClean="0"/>
              <a:t>관계형</a:t>
            </a:r>
            <a:r>
              <a:rPr lang="ko-KR" altLang="en-US" dirty="0" smtClean="0"/>
              <a:t> 모델의 개념과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데이터 생성하는 방법을 알게 되었어요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이제 데이터베이스에 저장된 데이터들을 읽고 검색하는 방법을 알아보고 실습을 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SELECT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1950" indent="-361950" algn="l"/>
            <a:r>
              <a:rPr lang="en-US" altLang="ko-KR" dirty="0" smtClean="0"/>
              <a:t>* </a:t>
            </a:r>
            <a:r>
              <a:rPr lang="ko-KR" altLang="en-US" dirty="0" smtClean="0"/>
              <a:t>데이터베이스에서 수행되는 연산 중에서 가장 많이 수행되는 연산은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63" lvl="1" indent="0">
              <a:buNone/>
            </a:pPr>
            <a:r>
              <a:rPr lang="en-US" altLang="ko-KR" sz="2400" dirty="0" smtClean="0">
                <a:solidFill>
                  <a:srgbClr val="FFC000"/>
                </a:solidFill>
              </a:rPr>
              <a:t>SELECT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문의 문법 형식은 이래요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SELECT * 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FROM </a:t>
            </a:r>
            <a:r>
              <a:rPr lang="en-US" altLang="ko-KR" sz="2400" dirty="0" err="1" smtClean="0"/>
              <a:t>table_name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WHERE </a:t>
            </a:r>
            <a:r>
              <a:rPr lang="en-US" altLang="ko-KR" sz="2400" dirty="0" smtClean="0"/>
              <a:t>condition1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smtClean="0"/>
              <a:t>{[AND | </a:t>
            </a:r>
            <a:r>
              <a:rPr lang="en-US" altLang="ko-KR" sz="2400" dirty="0" smtClean="0"/>
              <a:t>OR]</a:t>
            </a:r>
            <a:r>
              <a:rPr lang="en-US" altLang="ko-KR" sz="2400" dirty="0" smtClean="0"/>
              <a:t> condition2 },…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GROUP BY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attribute_group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HAVING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condition_having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ORDER BY </a:t>
            </a:r>
            <a:r>
              <a:rPr lang="en-US" altLang="ko-KR" sz="2400" dirty="0" err="1" smtClean="0">
                <a:solidFill>
                  <a:srgbClr val="00B050"/>
                </a:solidFill>
              </a:rPr>
              <a:t>attribute_order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57188" indent="-357188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3112" y="4041423"/>
            <a:ext cx="2517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부분은 나중에 고급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에서 배워요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>
            <a:off x="4989689" y="4041422"/>
            <a:ext cx="73377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실습을 위한 </a:t>
            </a:r>
            <a:r>
              <a:rPr lang="ko-KR" altLang="en-US" dirty="0" smtClean="0">
                <a:solidFill>
                  <a:srgbClr val="FFFF00"/>
                </a:solidFill>
              </a:rPr>
              <a:t>대량 데이터 삽입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데이터베이스 생성</a:t>
            </a:r>
            <a:r>
              <a:rPr lang="en-US" altLang="ko-KR" dirty="0" smtClean="0"/>
              <a:t>: BOOKSHOP</a:t>
            </a:r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USER)</a:t>
            </a:r>
            <a:r>
              <a:rPr lang="ko-KR" altLang="en-US" dirty="0" smtClean="0"/>
              <a:t> 생성 및 권한부여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bookuser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CREATE TABLE book (</a:t>
            </a:r>
          </a:p>
          <a:p>
            <a:pPr marL="857250" lvl="3">
              <a:buNone/>
            </a:pPr>
            <a:r>
              <a:rPr lang="en-US" altLang="ko-KR" dirty="0" smtClean="0"/>
              <a:t>       id 	INT,</a:t>
            </a:r>
          </a:p>
          <a:p>
            <a:pPr marL="857250" lvl="3">
              <a:buNone/>
            </a:pPr>
            <a:r>
              <a:rPr lang="en-US" altLang="ko-KR" dirty="0" smtClean="0"/>
              <a:t>       title VARCHAR(100), </a:t>
            </a:r>
          </a:p>
          <a:p>
            <a:pPr marL="857250" lvl="3">
              <a:buNone/>
            </a:pPr>
            <a:r>
              <a:rPr lang="en-US" altLang="ko-KR" dirty="0" smtClean="0"/>
              <a:t>       author VARCHAR(50),</a:t>
            </a:r>
          </a:p>
          <a:p>
            <a:pPr marL="857250" lvl="3">
              <a:buNone/>
            </a:pPr>
            <a:r>
              <a:rPr lang="en-US" altLang="ko-KR" dirty="0" smtClean="0"/>
              <a:t>       publication  VARCHAR(30),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pub_year</a:t>
            </a:r>
            <a:r>
              <a:rPr lang="en-US" altLang="ko-KR" dirty="0" smtClean="0"/>
              <a:t>  INT,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  CHAR(13),</a:t>
            </a:r>
          </a:p>
          <a:p>
            <a:pPr marL="857250" lvl="3">
              <a:buNone/>
            </a:pPr>
            <a:r>
              <a:rPr lang="en-US" altLang="ko-KR" dirty="0" smtClean="0"/>
              <a:t>       price  INT</a:t>
            </a:r>
          </a:p>
          <a:p>
            <a:pPr marL="857250" lvl="3">
              <a:buNone/>
            </a:pPr>
            <a:r>
              <a:rPr lang="en-US" altLang="ko-KR" dirty="0" smtClean="0"/>
              <a:t>  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 대량 삽입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게시판의 </a:t>
            </a:r>
            <a:r>
              <a:rPr lang="en-US" altLang="ko-KR" dirty="0" smtClean="0"/>
              <a:t>NEXT_</a:t>
            </a:r>
            <a:r>
              <a:rPr lang="ko-KR" altLang="en-US" dirty="0" smtClean="0"/>
              <a:t>도서목록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* Excel </a:t>
            </a:r>
            <a:r>
              <a:rPr lang="ko-KR" altLang="en-US" dirty="0" smtClean="0"/>
              <a:t>자료를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로 대량 삽입하기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- Excel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en-US" altLang="ko-KR" sz="2100" dirty="0" smtClean="0"/>
              <a:t>   (</a:t>
            </a:r>
            <a:r>
              <a:rPr lang="ko-KR" altLang="en-US" sz="2100" dirty="0" smtClean="0"/>
              <a:t>한글문제를 피하기 위해 </a:t>
            </a:r>
            <a:r>
              <a:rPr lang="en-US" altLang="ko-KR" sz="2100" dirty="0" smtClean="0"/>
              <a:t>ENCODING</a:t>
            </a:r>
            <a:r>
              <a:rPr lang="ko-KR" altLang="en-US" sz="2100" dirty="0" smtClean="0"/>
              <a:t>을</a:t>
            </a:r>
            <a:r>
              <a:rPr lang="en-US" altLang="ko-KR" sz="2100" dirty="0" smtClean="0"/>
              <a:t> UTF-8</a:t>
            </a:r>
            <a:r>
              <a:rPr lang="ko-KR" altLang="en-US" sz="2100" dirty="0" smtClean="0"/>
              <a:t>로 변환</a:t>
            </a:r>
            <a:r>
              <a:rPr lang="en-US" altLang="ko-KR" sz="2100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- LOAD DATA </a:t>
            </a:r>
            <a:r>
              <a:rPr lang="ko-KR" altLang="en-US" dirty="0" smtClean="0"/>
              <a:t>명령 이용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대량 데이터 내보내기</a:t>
            </a:r>
            <a:r>
              <a:rPr lang="en-US" altLang="ko-KR" sz="2400" dirty="0" smtClean="0"/>
              <a:t>(export)/</a:t>
            </a:r>
            <a:r>
              <a:rPr lang="ko-KR" altLang="en-US" sz="2400" dirty="0" smtClean="0"/>
              <a:t>가져오기 </a:t>
            </a:r>
            <a:r>
              <a:rPr lang="en-US" altLang="ko-KR" sz="2400" dirty="0" smtClean="0"/>
              <a:t>… </a:t>
            </a:r>
            <a:r>
              <a:rPr lang="en-US" altLang="ko-KR" sz="2400" dirty="0" smtClean="0"/>
              <a:t>script </a:t>
            </a:r>
            <a:r>
              <a:rPr lang="ko-KR" altLang="en-US" sz="2400" dirty="0" smtClean="0"/>
              <a:t>방식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(</a:t>
            </a:r>
            <a:r>
              <a:rPr lang="ko-KR" altLang="en-US" sz="2400" dirty="0" smtClean="0"/>
              <a:t>내보내기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$ </a:t>
            </a:r>
            <a:r>
              <a:rPr lang="en-US" altLang="ko-KR" sz="2400" dirty="0" err="1" smtClean="0">
                <a:solidFill>
                  <a:srgbClr val="FFFF00"/>
                </a:solidFill>
              </a:rPr>
              <a:t>mysqldump</a:t>
            </a:r>
            <a:r>
              <a:rPr lang="en-US" altLang="ko-KR" sz="2400" dirty="0" smtClean="0"/>
              <a:t> –u </a:t>
            </a:r>
            <a:r>
              <a:rPr lang="en-US" altLang="ko-KR" sz="2400" i="1" dirty="0" err="1" smtClean="0"/>
              <a:t>myid</a:t>
            </a:r>
            <a:r>
              <a:rPr lang="en-US" altLang="ko-KR" sz="2400" dirty="0" smtClean="0"/>
              <a:t> –p </a:t>
            </a:r>
            <a:r>
              <a:rPr lang="en-US" altLang="ko-KR" sz="2400" i="1" dirty="0" err="1" smtClean="0"/>
              <a:t>db_name</a:t>
            </a:r>
            <a:r>
              <a:rPr lang="ko-KR" altLang="en-US" sz="2400" i="1" dirty="0" smtClean="0"/>
              <a:t> </a:t>
            </a:r>
            <a:r>
              <a:rPr lang="en-US" altLang="ko-KR" sz="2400" i="1" dirty="0" err="1" smtClean="0"/>
              <a:t>table_name</a:t>
            </a:r>
            <a:r>
              <a:rPr lang="en-US" altLang="ko-KR" sz="2400" dirty="0" smtClean="0"/>
              <a:t> &gt; </a:t>
            </a:r>
            <a:r>
              <a:rPr lang="en-US" altLang="ko-KR" sz="2400" i="1" dirty="0" err="1" smtClean="0"/>
              <a:t>file.sql</a:t>
            </a:r>
            <a:endParaRPr lang="en-US" altLang="ko-KR" sz="2400" i="1" dirty="0" smtClean="0"/>
          </a:p>
          <a:p>
            <a:pPr>
              <a:buNone/>
            </a:pPr>
            <a:r>
              <a:rPr lang="en-US" altLang="ko-KR" sz="2400" i="1" dirty="0" smtClean="0"/>
              <a:t>  </a:t>
            </a:r>
            <a:r>
              <a:rPr lang="en-US" altLang="ko-KR" sz="2400" i="1" dirty="0" smtClean="0">
                <a:latin typeface="Arial Unicode MS"/>
                <a:ea typeface="Arial Unicode MS"/>
                <a:cs typeface="Arial Unicode MS"/>
              </a:rPr>
              <a:t>※</a:t>
            </a:r>
            <a:r>
              <a:rPr lang="en-US" altLang="ko-KR" sz="2400" i="1" dirty="0" smtClean="0"/>
              <a:t> </a:t>
            </a:r>
            <a:r>
              <a:rPr lang="en-US" altLang="ko-KR" sz="2400" dirty="0" err="1" smtClean="0"/>
              <a:t>Mysqldump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프로그램 사용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 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server\bin </a:t>
            </a:r>
            <a:r>
              <a:rPr lang="ko-KR" altLang="en-US" sz="2400" dirty="0" err="1" smtClean="0"/>
              <a:t>디렉토리에</a:t>
            </a:r>
            <a:r>
              <a:rPr lang="ko-KR" altLang="en-US" sz="2400" dirty="0" smtClean="0"/>
              <a:t> 존재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</a:t>
            </a:r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가져오기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$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–u </a:t>
            </a:r>
            <a:r>
              <a:rPr lang="en-US" altLang="ko-KR" sz="2400" i="1" dirty="0" err="1" smtClean="0"/>
              <a:t>user_id</a:t>
            </a:r>
            <a:r>
              <a:rPr lang="en-US" altLang="ko-KR" sz="2400" dirty="0" smtClean="0"/>
              <a:t> –p  </a:t>
            </a:r>
            <a:r>
              <a:rPr lang="en-US" altLang="ko-KR" sz="2400" i="1" dirty="0" err="1" smtClean="0"/>
              <a:t>db_name</a:t>
            </a:r>
            <a:r>
              <a:rPr lang="ko-KR" altLang="en-US" sz="2400" i="1" dirty="0" smtClean="0"/>
              <a:t> </a:t>
            </a:r>
            <a:r>
              <a:rPr lang="en-US" altLang="ko-KR" sz="2400" i="1" dirty="0" smtClean="0"/>
              <a:t>&lt; file.sql</a:t>
            </a:r>
          </a:p>
          <a:p>
            <a:pPr>
              <a:buNone/>
            </a:pPr>
            <a:endParaRPr lang="en-US" altLang="ko-KR" sz="2400" i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i="1" dirty="0"/>
              <a:t> </a:t>
            </a:r>
            <a:r>
              <a:rPr lang="en-US" altLang="ko-KR" sz="3600" i="1" dirty="0" err="1" smtClean="0">
                <a:latin typeface="Arial Unicode MS"/>
                <a:ea typeface="Arial Unicode MS"/>
                <a:cs typeface="Arial Unicode MS"/>
              </a:rPr>
              <a:t>MySQL</a:t>
            </a:r>
            <a:r>
              <a:rPr lang="en-US" altLang="ko-KR" sz="3600" i="1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sz="3600" i="1" dirty="0">
                <a:latin typeface="Arial Unicode MS"/>
                <a:ea typeface="Arial Unicode MS"/>
                <a:cs typeface="Arial Unicode MS"/>
              </a:rPr>
              <a:t>워크벤치를 </a:t>
            </a:r>
            <a:r>
              <a:rPr lang="ko-KR" altLang="en-US" sz="3600" i="1" dirty="0" smtClean="0">
                <a:latin typeface="Arial Unicode MS"/>
                <a:ea typeface="Arial Unicode MS"/>
                <a:cs typeface="Arial Unicode MS"/>
              </a:rPr>
              <a:t>이용해서</a:t>
            </a:r>
            <a:r>
              <a:rPr lang="en-US" altLang="ko-KR" sz="3600" i="1" dirty="0" smtClean="0">
                <a:latin typeface="Arial Unicode MS"/>
                <a:ea typeface="Arial Unicode MS"/>
                <a:cs typeface="Arial Unicode MS"/>
              </a:rPr>
              <a:t/>
            </a:r>
            <a:br>
              <a:rPr lang="en-US" altLang="ko-KR" sz="3600" i="1" dirty="0" smtClean="0">
                <a:latin typeface="Arial Unicode MS"/>
                <a:ea typeface="Arial Unicode MS"/>
                <a:cs typeface="Arial Unicode MS"/>
              </a:rPr>
            </a:br>
            <a:r>
              <a:rPr lang="ko-KR" altLang="en-US" sz="3600" i="1" dirty="0" smtClean="0">
                <a:latin typeface="Arial Unicode MS"/>
                <a:ea typeface="Arial Unicode MS"/>
                <a:cs typeface="Arial Unicode MS"/>
              </a:rPr>
              <a:t>대량 데이터 내보내기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67" y="1589903"/>
            <a:ext cx="8184444" cy="501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40267" y="3251199"/>
            <a:ext cx="1196622" cy="13546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25511" y="3465688"/>
            <a:ext cx="1230489" cy="1919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382933" y="6129866"/>
            <a:ext cx="1230489" cy="1919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384</Words>
  <Application>Microsoft Office PowerPoint</Application>
  <PresentationFormat>화면 슬라이드 쇼(4:3)</PresentationFormat>
  <Paragraphs>104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고려청자</vt:lpstr>
      <vt:lpstr>SQL – 데이터 읽기 - Database Basic -</vt:lpstr>
      <vt:lpstr>학습 목표</vt:lpstr>
      <vt:lpstr>슬라이드 3</vt:lpstr>
      <vt:lpstr>SELECT</vt:lpstr>
      <vt:lpstr>슬라이드 5</vt:lpstr>
      <vt:lpstr>슬라이드 6</vt:lpstr>
      <vt:lpstr>슬라이드 7</vt:lpstr>
      <vt:lpstr>슬라이드 8</vt:lpstr>
      <vt:lpstr> MySQL 워크벤치를 이용해서 대량 데이터 내보내기</vt:lpstr>
      <vt:lpstr>MySQL 워크벤치를 이용해서 대량 데이터 가져오기</vt:lpstr>
      <vt:lpstr>SELECT 실습 기초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871</cp:revision>
  <dcterms:created xsi:type="dcterms:W3CDTF">2007-11-27T23:54:21Z</dcterms:created>
  <dcterms:modified xsi:type="dcterms:W3CDTF">2014-10-20T13:04:00Z</dcterms:modified>
</cp:coreProperties>
</file>