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6" r:id="rId1"/>
  </p:sldMasterIdLst>
  <p:notesMasterIdLst>
    <p:notesMasterId r:id="rId18"/>
  </p:notesMasterIdLst>
  <p:handoutMasterIdLst>
    <p:handoutMasterId r:id="rId19"/>
  </p:handoutMasterIdLst>
  <p:sldIdLst>
    <p:sldId id="288" r:id="rId2"/>
    <p:sldId id="355" r:id="rId3"/>
    <p:sldId id="370" r:id="rId4"/>
    <p:sldId id="400" r:id="rId5"/>
    <p:sldId id="375" r:id="rId6"/>
    <p:sldId id="386" r:id="rId7"/>
    <p:sldId id="401" r:id="rId8"/>
    <p:sldId id="402" r:id="rId9"/>
    <p:sldId id="403" r:id="rId10"/>
    <p:sldId id="393" r:id="rId11"/>
    <p:sldId id="404" r:id="rId12"/>
    <p:sldId id="405" r:id="rId13"/>
    <p:sldId id="406" r:id="rId14"/>
    <p:sldId id="407" r:id="rId15"/>
    <p:sldId id="388" r:id="rId16"/>
    <p:sldId id="348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950">
          <p15:clr>
            <a:srgbClr val="A4A3A4"/>
          </p15:clr>
        </p15:guide>
        <p15:guide id="2" pos="3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F62E"/>
    <a:srgbClr val="00323D"/>
    <a:srgbClr val="005061"/>
    <a:srgbClr val="005A58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7" autoAdjust="0"/>
    <p:restoredTop sz="94633" autoAdjust="0"/>
  </p:normalViewPr>
  <p:slideViewPr>
    <p:cSldViewPr snapToGrid="0">
      <p:cViewPr varScale="1">
        <p:scale>
          <a:sx n="107" d="100"/>
          <a:sy n="107" d="100"/>
        </p:scale>
        <p:origin x="96" y="221"/>
      </p:cViewPr>
      <p:guideLst>
        <p:guide orient="horz" pos="2950"/>
        <p:guide pos="374"/>
      </p:guideLst>
    </p:cSldViewPr>
  </p:slideViewPr>
  <p:outlineViewPr>
    <p:cViewPr>
      <p:scale>
        <a:sx n="33" d="100"/>
        <a:sy n="33" d="100"/>
      </p:scale>
      <p:origin x="276" y="175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-40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EFC27DCB-F4DF-4AE4-959F-1DCEF3FCAA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9215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6D748C11-BDA7-477F-BB77-94ECF8BD85F4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1880205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b="1" smtClean="0"/>
              <a:t>제목</a:t>
            </a:r>
          </a:p>
          <a:p>
            <a:pPr eaLnBrk="1" hangingPunct="1"/>
            <a:endParaRPr lang="ko-KR" altLang="en-US" smtClean="0"/>
          </a:p>
        </p:txBody>
      </p:sp>
      <p:sp>
        <p:nvSpPr>
          <p:cNvPr id="542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4A17DCE-D341-4CF4-B010-B3C3BA76B3B8}" type="slidenum">
              <a:rPr lang="de-DE" altLang="ko-KR" sz="1200" smtClean="0">
                <a:ea typeface="굴림" pitchFamily="50" charset="-127"/>
              </a:rPr>
              <a:pPr eaLnBrk="1" hangingPunct="1"/>
              <a:t>1</a:t>
            </a:fld>
            <a:endParaRPr lang="de-DE" altLang="ko-KR" sz="120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732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48C11-BDA7-477F-BB77-94ECF8BD85F4}" type="slidenum">
              <a:rPr lang="de-DE" altLang="ko-KR" smtClean="0"/>
              <a:pPr>
                <a:defRPr/>
              </a:pPr>
              <a:t>2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235337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0" name="자유형 19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8" name="자유형 7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7290" y="364331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D7E3-C54B-4BA4-9AC4-C7283CD2EA5F}" type="datetime1">
              <a:rPr lang="en-US" altLang="ko-KR" smtClean="0"/>
              <a:t>10/27/2014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457200" y="2285992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615-5452-484B-8B35-E4E85AD612F8}" type="datetime1">
              <a:rPr lang="en-US" altLang="ko-KR" smtClean="0"/>
              <a:t>10/27/2014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2263" y="51347"/>
            <a:ext cx="1000131" cy="1036773"/>
            <a:chOff x="13317" y="34771"/>
            <a:chExt cx="1272534" cy="1310103"/>
          </a:xfrm>
        </p:grpSpPr>
        <p:sp>
          <p:nvSpPr>
            <p:cNvPr id="12" name="자유형 11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4" name="자유형 13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8" name="자유형 7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9" name="자유형 8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C7B1-4195-42D8-B708-DD307077FEEB}" type="datetime1">
              <a:rPr lang="en-US" altLang="ko-KR" smtClean="0"/>
              <a:t>10/27/2014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29454" y="428606"/>
            <a:ext cx="1757346" cy="5357851"/>
          </a:xfrm>
        </p:spPr>
        <p:txBody>
          <a:bodyPr vert="eaVert"/>
          <a:lstStyle>
            <a:lvl1pPr algn="l">
              <a:defRPr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28596" y="428606"/>
            <a:ext cx="6357982" cy="536893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85850"/>
            <a:ext cx="9143999" cy="3571876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2695575" y="4990207"/>
            <a:ext cx="4019550" cy="8309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ko-KR" sz="1600" dirty="0" smtClean="0">
              <a:solidFill>
                <a:schemeClr val="tx1"/>
              </a:solidFill>
              <a:ea typeface="굴림" charset="-127"/>
            </a:endParaRPr>
          </a:p>
          <a:p>
            <a:pPr algn="ctr" eaLnBrk="1" hangingPunct="1">
              <a:defRPr/>
            </a:pPr>
            <a:endParaRPr lang="en-US" altLang="ko-KR" sz="1600" dirty="0" smtClean="0">
              <a:solidFill>
                <a:schemeClr val="tx1"/>
              </a:solidFill>
              <a:ea typeface="굴림" charset="-127"/>
            </a:endParaRPr>
          </a:p>
          <a:p>
            <a:pPr algn="ctr" eaLnBrk="1" hangingPunct="1">
              <a:defRPr/>
            </a:pPr>
            <a:r>
              <a:rPr lang="ko-KR" altLang="en-US" sz="1600" dirty="0" smtClean="0">
                <a:solidFill>
                  <a:schemeClr val="tx1"/>
                </a:solidFill>
                <a:ea typeface="굴림" charset="-127"/>
              </a:rPr>
              <a:t> </a:t>
            </a:r>
            <a:endParaRPr lang="ko-KR" altLang="ko-KR" sz="1600" dirty="0" smtClean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4110447" y="5995851"/>
            <a:ext cx="1393371" cy="862149"/>
          </a:xfrm>
          <a:prstGeom prst="rect">
            <a:avLst/>
          </a:prstGeom>
          <a:solidFill>
            <a:srgbClr val="003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7750629" y="121920"/>
            <a:ext cx="1393371" cy="862149"/>
          </a:xfrm>
          <a:prstGeom prst="rect">
            <a:avLst/>
          </a:prstGeom>
          <a:solidFill>
            <a:srgbClr val="005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7750629" y="5995851"/>
            <a:ext cx="1393371" cy="862149"/>
          </a:xfrm>
          <a:prstGeom prst="rect">
            <a:avLst/>
          </a:prstGeom>
          <a:solidFill>
            <a:srgbClr val="003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54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5" name="자유형 24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6" name="자유형 25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600202"/>
            <a:ext cx="8258204" cy="4525963"/>
          </a:xfrm>
        </p:spPr>
        <p:txBody>
          <a:bodyPr/>
          <a:lstStyle/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F60A-6E6A-47EA-AE5C-322FE7B78392}" type="datetime1">
              <a:rPr lang="en-US" altLang="ko-KR" smtClean="0"/>
              <a:t>10/27/2014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‹#›</a:t>
            </a:fld>
            <a:r>
              <a:rPr lang="en-US" altLang="ko-KR" dirty="0" smtClean="0"/>
              <a:t>/16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2976" y="357166"/>
            <a:ext cx="7472386" cy="10001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grpSp>
        <p:nvGrpSpPr>
          <p:cNvPr id="8" name="그룹 7"/>
          <p:cNvGrpSpPr/>
          <p:nvPr/>
        </p:nvGrpSpPr>
        <p:grpSpPr>
          <a:xfrm>
            <a:off x="71407" y="106210"/>
            <a:ext cx="1000131" cy="1036773"/>
            <a:chOff x="13317" y="34771"/>
            <a:chExt cx="1272534" cy="1310103"/>
          </a:xfrm>
        </p:grpSpPr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21" name="자유형 20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414" y="1857364"/>
            <a:ext cx="690717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0498-4F0C-4466-9C34-BF9A458A996D}" type="datetime1">
              <a:rPr lang="en-US" altLang="ko-KR" smtClean="0"/>
              <a:t>10/27/2014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4414" y="3286124"/>
            <a:ext cx="691514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42845" y="1857364"/>
            <a:ext cx="1000131" cy="1036773"/>
            <a:chOff x="13317" y="34771"/>
            <a:chExt cx="1272534" cy="1310103"/>
          </a:xfrm>
        </p:grpSpPr>
        <p:sp>
          <p:nvSpPr>
            <p:cNvPr id="26" name="자유형 25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7" name="자유형 26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8" name="자유형 27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9" name="자유형 28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30" name="자유형 29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4" name="자유형 13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11" name="자유형 10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2" name="자유형 11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1BBB-9044-41E2-B272-9932347D29D3}" type="datetime1">
              <a:rPr lang="en-US" altLang="ko-KR" smtClean="0"/>
              <a:t>10/27/2014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accent1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chemeClr val="accent4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159C-074C-466C-85AF-2E2F081D535D}" type="datetime1">
              <a:rPr lang="en-US" altLang="ko-KR" smtClean="0"/>
              <a:t>10/27/2014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71407" y="71414"/>
            <a:ext cx="1000131" cy="1036774"/>
            <a:chOff x="13317" y="34771"/>
            <a:chExt cx="1272535" cy="1310104"/>
          </a:xfrm>
        </p:grpSpPr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 userDrawn="1"/>
          </p:nvSpPr>
          <p:spPr bwMode="gray">
            <a:xfrm>
              <a:off x="969940" y="1030550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4" name="자유형 23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6" name="자유형 15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52FB-C886-4EB3-B82E-6145A8495677}" type="datetime1">
              <a:rPr lang="en-US" altLang="ko-KR" smtClean="0"/>
              <a:t>10/27/2014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106211"/>
            <a:ext cx="1000131" cy="1036773"/>
            <a:chOff x="13317" y="34771"/>
            <a:chExt cx="1272534" cy="1310103"/>
          </a:xfrm>
        </p:grpSpPr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2" name="자유형 11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9983-343A-4A19-B181-9659985121F5}" type="datetime1">
              <a:rPr lang="en-US" altLang="ko-KR" smtClean="0"/>
              <a:t>10/27/2014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‹#›</a:t>
            </a:fld>
            <a:r>
              <a:rPr lang="en-US" altLang="ko-KR" dirty="0" smtClean="0"/>
              <a:t>/16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6400" y="384598"/>
            <a:ext cx="7500990" cy="4817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b"/>
          <a:lstStyle>
            <a:lvl1pPr algn="l">
              <a:defRPr sz="2400" b="1">
                <a:ln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7662" y="1089026"/>
            <a:ext cx="4686304" cy="50546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71580" y="1089026"/>
            <a:ext cx="2686038" cy="50546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23D8-7F05-43A7-84B1-5F19416D6F9D}" type="datetime1">
              <a:rPr lang="en-US" altLang="ko-KR" smtClean="0"/>
              <a:t>10/27/2014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11" name="자유형 10"/>
          <p:cNvSpPr>
            <a:spLocks/>
          </p:cNvSpPr>
          <p:nvPr/>
        </p:nvSpPr>
        <p:spPr bwMode="gray">
          <a:xfrm>
            <a:off x="340905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gray">
          <a:xfrm>
            <a:off x="71407" y="653955"/>
            <a:ext cx="247040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gray">
          <a:xfrm>
            <a:off x="73902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4" name="자유형 13"/>
          <p:cNvSpPr>
            <a:spLocks/>
          </p:cNvSpPr>
          <p:nvPr/>
        </p:nvSpPr>
        <p:spPr bwMode="gray">
          <a:xfrm>
            <a:off x="823251" y="894237"/>
            <a:ext cx="248287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gray">
          <a:xfrm>
            <a:off x="344103" y="376692"/>
            <a:ext cx="479107" cy="517546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29190" y="928670"/>
            <a:ext cx="3857652" cy="928694"/>
          </a:xfrm>
        </p:spPr>
        <p:txBody>
          <a:bodyPr anchor="b"/>
          <a:lstStyle>
            <a:lvl1pPr algn="l">
              <a:defRPr sz="2000" b="1">
                <a:ln>
                  <a:noFill/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29190" y="1928802"/>
            <a:ext cx="3857652" cy="335758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2745-5200-48E6-8A7A-DC158CD7B0A0}" type="datetime1">
              <a:rPr lang="en-US" altLang="ko-KR" smtClean="0"/>
              <a:t>10/27/2014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 rot="21422455">
            <a:off x="609122" y="1000108"/>
            <a:ext cx="4000528" cy="4857784"/>
          </a:xfrm>
          <a:prstGeom prst="rect">
            <a:avLst/>
          </a:prstGeom>
          <a:solidFill>
            <a:srgbClr val="F8F8F8"/>
          </a:solidFill>
          <a:ln w="3175" cap="sq" cmpd="sng" algn="ctr">
            <a:solidFill>
              <a:srgbClr val="C0C0C0"/>
            </a:solidFill>
            <a:prstDash val="solid"/>
          </a:ln>
          <a:effectLst>
            <a:outerShdw blurRad="5715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3"/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"/>
          </p:nvPr>
        </p:nvSpPr>
        <p:spPr>
          <a:xfrm>
            <a:off x="642910" y="1000108"/>
            <a:ext cx="4004390" cy="4857784"/>
          </a:xfrm>
          <a:prstGeom prst="rect">
            <a:avLst/>
          </a:prstGeom>
          <a:solidFill>
            <a:schemeClr val="accent3"/>
          </a:solidFill>
          <a:ln w="3175" cap="sq" cmpd="sng" algn="ctr">
            <a:solidFill>
              <a:srgbClr val="F8F8F8"/>
            </a:solidFill>
            <a:prstDash val="solid"/>
            <a:miter lim="800000"/>
          </a:ln>
          <a:effectLst>
            <a:outerShdw blurRad="38100" dist="50800" dir="3000000" algn="tl" rotWithShape="0">
              <a:srgbClr val="000000">
                <a:alpha val="40000"/>
              </a:srgbClr>
            </a:outerShdw>
          </a:effectLst>
          <a:sp3d contourW="12700" prstMaterial="plastic">
            <a:contourClr>
              <a:srgbClr val="000000">
                <a:alpha val="35294"/>
              </a:srgbClr>
            </a:contourClr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3A21DCF-B836-4B29-BDB0-579FB3FC11FF}" type="datetime1">
              <a:rPr lang="en-US" altLang="ko-KR" smtClean="0"/>
              <a:t>10/27/2014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6FFCEE6-A8B9-4E87-81E3-67B1867F1C23}" type="slidenum">
              <a:rPr lang="ko-KR" altLang="en-US" smtClean="0"/>
              <a:pPr/>
              <a:t>‹#›</a:t>
            </a:fld>
            <a:r>
              <a:rPr lang="en-US" altLang="ko-KR" dirty="0" smtClean="0"/>
              <a:t>/16</a:t>
            </a:r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4532883" y="6613525"/>
            <a:ext cx="3417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fld id="{84DD3EA1-1822-4788-98D9-04359F344D57}" type="slidenum">
              <a:rPr lang="en-US" altLang="ko-KR" sz="1000" b="1" smtClean="0">
                <a:solidFill>
                  <a:schemeClr val="tx1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ko-KR" sz="1000" b="1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78" y="200025"/>
            <a:ext cx="1268909" cy="60007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366716" y="3888411"/>
            <a:ext cx="6400800" cy="1752600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2014.10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eaLnBrk="1" hangingPunct="1">
              <a:lnSpc>
                <a:spcPct val="65000"/>
              </a:lnSpc>
            </a:pPr>
            <a:r>
              <a:rPr lang="ko-KR" altLang="en-US" b="1" dirty="0">
                <a:latin typeface="Arial" pitchFamily="34" charset="0"/>
              </a:rPr>
              <a:t>이 </a:t>
            </a:r>
            <a:r>
              <a:rPr lang="ko-KR" altLang="en-US" b="1" dirty="0" err="1">
                <a:latin typeface="Arial" pitchFamily="34" charset="0"/>
              </a:rPr>
              <a:t>익</a:t>
            </a:r>
            <a:r>
              <a:rPr lang="ko-KR" altLang="en-US" b="1" dirty="0">
                <a:latin typeface="Arial" pitchFamily="34" charset="0"/>
              </a:rPr>
              <a:t> 훈</a:t>
            </a:r>
            <a:endParaRPr lang="en-US" altLang="ko-KR" b="1" dirty="0">
              <a:latin typeface="Arial" pitchFamily="34" charset="0"/>
            </a:endParaRPr>
          </a:p>
          <a:p>
            <a:pPr eaLnBrk="1" hangingPunct="1">
              <a:lnSpc>
                <a:spcPct val="65000"/>
              </a:lnSpc>
            </a:pPr>
            <a:endParaRPr lang="en-US" altLang="ko-KR" b="1" dirty="0">
              <a:latin typeface="Arial" pitchFamily="34" charset="0"/>
            </a:endParaRPr>
          </a:p>
          <a:p>
            <a:pPr eaLnBrk="1" hangingPunct="1">
              <a:lnSpc>
                <a:spcPct val="65000"/>
              </a:lnSpc>
            </a:pPr>
            <a:r>
              <a:rPr lang="en-US" altLang="ko-KR" b="1" dirty="0" smtClean="0">
                <a:latin typeface="Arial" pitchFamily="34" charset="0"/>
              </a:rPr>
              <a:t>E-mail</a:t>
            </a:r>
            <a:r>
              <a:rPr lang="en-US" altLang="ko-KR" b="1" dirty="0">
                <a:latin typeface="Arial" pitchFamily="34" charset="0"/>
              </a:rPr>
              <a:t>: </a:t>
            </a:r>
            <a:r>
              <a:rPr lang="en-US" altLang="ko-KR" b="1" dirty="0" smtClean="0">
                <a:latin typeface="Arial" pitchFamily="34" charset="0"/>
              </a:rPr>
              <a:t>ihlee90@nhn.com  </a:t>
            </a:r>
          </a:p>
          <a:p>
            <a:pPr eaLnBrk="1" hangingPunct="1">
              <a:lnSpc>
                <a:spcPct val="65000"/>
              </a:lnSpc>
            </a:pPr>
            <a:r>
              <a:rPr lang="en-US" altLang="ko-KR" b="1" dirty="0" smtClean="0">
                <a:latin typeface="Arial" pitchFamily="34" charset="0"/>
              </a:rPr>
              <a:t> </a:t>
            </a:r>
          </a:p>
          <a:p>
            <a:pPr eaLnBrk="1" hangingPunct="1">
              <a:lnSpc>
                <a:spcPct val="65000"/>
              </a:lnSpc>
            </a:pPr>
            <a:r>
              <a:rPr lang="en-US" altLang="ko-KR" b="1" dirty="0" smtClean="0">
                <a:latin typeface="Arial" pitchFamily="34" charset="0"/>
              </a:rPr>
              <a:t>                ihlee90@gmail.com</a:t>
            </a:r>
          </a:p>
          <a:p>
            <a:pPr eaLnBrk="1" hangingPunct="1">
              <a:lnSpc>
                <a:spcPct val="65000"/>
              </a:lnSpc>
            </a:pPr>
            <a:endParaRPr lang="en-US" altLang="ko-KR" b="1" dirty="0">
              <a:latin typeface="Arial" pitchFamily="34" charset="0"/>
            </a:endParaRPr>
          </a:p>
        </p:txBody>
      </p:sp>
      <p:sp>
        <p:nvSpPr>
          <p:cNvPr id="10242" name="제목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4000" dirty="0" smtClean="0">
                <a:solidFill>
                  <a:srgbClr val="FFFF00"/>
                </a:solidFill>
                <a:ea typeface="굴림" pitchFamily="50" charset="-127"/>
              </a:rPr>
              <a:t>SQL – </a:t>
            </a:r>
            <a:r>
              <a:rPr lang="ko-KR" altLang="en-US" sz="4000" dirty="0" smtClean="0">
                <a:solidFill>
                  <a:srgbClr val="FFFF00"/>
                </a:solidFill>
                <a:ea typeface="굴림" pitchFamily="50" charset="-127"/>
              </a:rPr>
              <a:t>데이터</a:t>
            </a:r>
            <a:r>
              <a:rPr lang="en-US" altLang="ko-KR" sz="4000" dirty="0" smtClean="0">
                <a:solidFill>
                  <a:srgbClr val="FFFF00"/>
                </a:solidFill>
                <a:ea typeface="굴림" pitchFamily="50" charset="-127"/>
              </a:rPr>
              <a:t> </a:t>
            </a:r>
            <a:r>
              <a:rPr lang="ko-KR" altLang="en-US" sz="4000" dirty="0" smtClean="0">
                <a:solidFill>
                  <a:srgbClr val="FFFF00"/>
                </a:solidFill>
                <a:ea typeface="굴림" pitchFamily="50" charset="-127"/>
              </a:rPr>
              <a:t>삭제</a:t>
            </a:r>
            <a:r>
              <a:rPr lang="en-US" altLang="ko-KR" sz="4000" dirty="0" smtClean="0">
                <a:solidFill>
                  <a:srgbClr val="FFFF00"/>
                </a:solidFill>
                <a:ea typeface="굴림" pitchFamily="50" charset="-127"/>
              </a:rPr>
              <a:t>/</a:t>
            </a:r>
            <a:r>
              <a:rPr lang="ko-KR" altLang="en-US" sz="4000" dirty="0" smtClean="0">
                <a:solidFill>
                  <a:srgbClr val="FFFF00"/>
                </a:solidFill>
                <a:ea typeface="굴림" pitchFamily="50" charset="-127"/>
              </a:rPr>
              <a:t>수정</a:t>
            </a:r>
            <a:r>
              <a:rPr lang="en-US" altLang="ko-KR" sz="4000" dirty="0" smtClean="0">
                <a:solidFill>
                  <a:srgbClr val="FFFF00"/>
                </a:solidFill>
                <a:ea typeface="굴림" pitchFamily="50" charset="-127"/>
              </a:rPr>
              <a:t/>
            </a:r>
            <a:br>
              <a:rPr lang="en-US" altLang="ko-KR" sz="4000" dirty="0" smtClean="0">
                <a:solidFill>
                  <a:srgbClr val="FFFF00"/>
                </a:solidFill>
                <a:ea typeface="굴림" pitchFamily="50" charset="-127"/>
              </a:rPr>
            </a:br>
            <a:r>
              <a:rPr lang="en-US" altLang="ko-KR" sz="4000" i="1" dirty="0" smtClean="0">
                <a:solidFill>
                  <a:schemeClr val="tx1"/>
                </a:solidFill>
                <a:ea typeface="굴림" pitchFamily="50" charset="-127"/>
              </a:rPr>
              <a:t>- Database Basic -</a:t>
            </a:r>
            <a:endParaRPr lang="ko-KR" altLang="en-US" i="1" dirty="0" smtClean="0">
              <a:solidFill>
                <a:schemeClr val="tx1"/>
              </a:solidFill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UPDATE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763" lvl="1" indent="0">
              <a:buNone/>
            </a:pPr>
            <a:r>
              <a:rPr lang="en-US" altLang="ko-KR" sz="2400" dirty="0" smtClean="0">
                <a:solidFill>
                  <a:srgbClr val="FFC000"/>
                </a:solidFill>
              </a:rPr>
              <a:t>UPDATE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문의 문법 형식은 이래요</a:t>
            </a:r>
            <a:r>
              <a:rPr lang="en-US" altLang="ko-KR" sz="2400" dirty="0" smtClean="0"/>
              <a:t>.</a:t>
            </a:r>
          </a:p>
          <a:p>
            <a:pPr marL="457200" lvl="1" indent="0">
              <a:buNone/>
            </a:pP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400" dirty="0" smtClean="0"/>
              <a:t>UPDATE </a:t>
            </a:r>
            <a:r>
              <a:rPr lang="en-US" altLang="ko-KR" sz="2400" i="1" dirty="0" err="1" smtClean="0"/>
              <a:t>table_name</a:t>
            </a:r>
            <a:endParaRPr lang="en-US" altLang="ko-KR" sz="2400" i="1" dirty="0" smtClean="0"/>
          </a:p>
          <a:p>
            <a:pPr marL="457200" lvl="1" indent="0">
              <a:buNone/>
            </a:pPr>
            <a:r>
              <a:rPr lang="en-US" altLang="ko-KR" sz="2400" dirty="0" smtClean="0"/>
              <a:t>SET </a:t>
            </a:r>
            <a:r>
              <a:rPr lang="en-US" altLang="ko-KR" sz="2400" i="1" dirty="0" smtClean="0"/>
              <a:t>attribute1</a:t>
            </a:r>
            <a:r>
              <a:rPr lang="en-US" altLang="ko-KR" sz="2400" dirty="0" smtClean="0"/>
              <a:t> = </a:t>
            </a:r>
            <a:r>
              <a:rPr lang="en-US" altLang="ko-KR" sz="2400" i="1" dirty="0" smtClean="0"/>
              <a:t>attribute1</a:t>
            </a:r>
            <a:r>
              <a:rPr lang="en-US" altLang="ko-KR" sz="2400" dirty="0" smtClean="0"/>
              <a:t> + 10;</a:t>
            </a:r>
          </a:p>
          <a:p>
            <a:pPr marL="457200" lvl="1" indent="0">
              <a:buNone/>
            </a:pPr>
            <a:r>
              <a:rPr lang="en-US" altLang="ko-KR" sz="2400" dirty="0" smtClean="0"/>
              <a:t>WHERE </a:t>
            </a:r>
            <a:r>
              <a:rPr lang="en-US" altLang="ko-KR" sz="2400" i="1" dirty="0" smtClean="0"/>
              <a:t>conditions</a:t>
            </a:r>
            <a:r>
              <a:rPr lang="en-US" altLang="ko-KR" sz="2400" dirty="0" smtClean="0"/>
              <a:t> ;</a:t>
            </a:r>
          </a:p>
          <a:p>
            <a:pPr marL="457200" lvl="1" indent="0">
              <a:buNone/>
            </a:pPr>
            <a:endParaRPr lang="en-US" altLang="ko-KR" sz="2400" dirty="0" smtClean="0"/>
          </a:p>
          <a:p>
            <a:pPr marL="457200" lvl="1" indent="0">
              <a:buNone/>
            </a:pP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400" dirty="0" smtClean="0"/>
              <a:t>UPDATE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WHERE </a:t>
            </a:r>
            <a:r>
              <a:rPr lang="ko-KR" altLang="en-US" sz="2400" dirty="0" smtClean="0"/>
              <a:t>조건을 만족하는 </a:t>
            </a:r>
            <a:r>
              <a:rPr lang="ko-KR" altLang="en-US" sz="2400" dirty="0" err="1" smtClean="0"/>
              <a:t>투플의</a:t>
            </a:r>
            <a:r>
              <a:rPr lang="ko-KR" altLang="en-US" sz="2400" dirty="0" smtClean="0"/>
              <a:t> 특정 속성값을 수정</a:t>
            </a:r>
            <a:endParaRPr lang="en-US" altLang="ko-KR" sz="2400" dirty="0" smtClean="0"/>
          </a:p>
          <a:p>
            <a:pPr marL="457200" lvl="1" indent="0">
              <a:buNone/>
            </a:pP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400" dirty="0" smtClean="0"/>
              <a:t>*</a:t>
            </a:r>
            <a:r>
              <a:rPr lang="ko-KR" altLang="en-US" sz="2400" dirty="0" smtClean="0"/>
              <a:t>주의</a:t>
            </a:r>
            <a:r>
              <a:rPr lang="en-US" altLang="ko-KR" sz="2400" dirty="0" smtClean="0"/>
              <a:t> : WHERE </a:t>
            </a:r>
            <a:r>
              <a:rPr lang="ko-KR" altLang="en-US" sz="2400" dirty="0" err="1" smtClean="0"/>
              <a:t>생략시</a:t>
            </a:r>
            <a:r>
              <a:rPr lang="ko-KR" altLang="en-US" sz="2400" dirty="0" smtClean="0"/>
              <a:t> 테이블의 모든 </a:t>
            </a:r>
            <a:r>
              <a:rPr lang="ko-KR" altLang="en-US" sz="2400" dirty="0" err="1" smtClean="0"/>
              <a:t>투플의</a:t>
            </a:r>
            <a:r>
              <a:rPr lang="ko-KR" altLang="en-US" sz="2400" dirty="0" smtClean="0"/>
              <a:t> 속성값 수정</a:t>
            </a:r>
            <a:endParaRPr lang="en-US" altLang="ko-KR" sz="2400" dirty="0" smtClean="0"/>
          </a:p>
          <a:p>
            <a:pPr marL="457200" lvl="1" indent="0"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lvl="1" indent="0">
              <a:buNone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 </a:t>
            </a:r>
            <a:endParaRPr lang="ko-KR" altLang="en-US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11</a:t>
            </a:fld>
            <a:r>
              <a:rPr lang="en-US" altLang="ko-KR" smtClean="0"/>
              <a:t>/16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6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마이클 </a:t>
            </a:r>
            <a:r>
              <a:rPr lang="ko-KR" altLang="en-US" dirty="0" err="1" smtClean="0"/>
              <a:t>샌델이</a:t>
            </a:r>
            <a:r>
              <a:rPr lang="ko-KR" altLang="en-US" dirty="0" smtClean="0"/>
              <a:t> 저술한 책의 제목을 </a:t>
            </a:r>
            <a:r>
              <a:rPr lang="en-US" altLang="ko-KR" dirty="0" smtClean="0"/>
              <a:t>‘Justice’</a:t>
            </a:r>
            <a:r>
              <a:rPr lang="ko-KR" altLang="en-US" dirty="0" smtClean="0"/>
              <a:t>로 수정하시오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sz="2400" dirty="0" smtClean="0"/>
              <a:t>   * 1</a:t>
            </a:r>
            <a:r>
              <a:rPr lang="ko-KR" altLang="en-US" sz="2400" dirty="0" smtClean="0"/>
              <a:t>권의 책만 수정하는지 확인하세요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   (</a:t>
            </a:r>
            <a:r>
              <a:rPr lang="ko-KR" altLang="en-US" sz="2000" dirty="0" smtClean="0"/>
              <a:t>팁</a:t>
            </a:r>
            <a:r>
              <a:rPr lang="en-US" altLang="ko-KR" sz="2000" dirty="0" smtClean="0"/>
              <a:t>1) </a:t>
            </a:r>
            <a:r>
              <a:rPr lang="en-US" altLang="ko-KR" sz="2000" dirty="0" smtClean="0">
                <a:solidFill>
                  <a:srgbClr val="FFFF00"/>
                </a:solidFill>
              </a:rPr>
              <a:t>UPDATE</a:t>
            </a:r>
            <a:r>
              <a:rPr lang="ko-KR" altLang="en-US" sz="2000" dirty="0" smtClean="0">
                <a:solidFill>
                  <a:srgbClr val="FFFF00"/>
                </a:solidFill>
              </a:rPr>
              <a:t>가  정확하게 대상 투플만 수정하는지 확인하려면</a:t>
            </a:r>
            <a:endParaRPr lang="en-US" altLang="ko-KR" sz="20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FFFF00"/>
                </a:solidFill>
              </a:rPr>
              <a:t>         </a:t>
            </a:r>
            <a:r>
              <a:rPr lang="ko-KR" altLang="en-US" sz="2000" dirty="0" smtClean="0">
                <a:solidFill>
                  <a:srgbClr val="FFFF00"/>
                </a:solidFill>
              </a:rPr>
              <a:t> 동일조건으로 </a:t>
            </a:r>
            <a:r>
              <a:rPr lang="en-US" altLang="ko-KR" sz="2000" dirty="0" smtClean="0">
                <a:solidFill>
                  <a:srgbClr val="FFFF00"/>
                </a:solidFill>
              </a:rPr>
              <a:t>SELECT </a:t>
            </a:r>
            <a:r>
              <a:rPr lang="ko-KR" altLang="en-US" sz="2000" dirty="0" smtClean="0">
                <a:solidFill>
                  <a:srgbClr val="FFFF00"/>
                </a:solidFill>
              </a:rPr>
              <a:t>수행해서 확인</a:t>
            </a:r>
            <a:endParaRPr lang="en-US" altLang="ko-KR" sz="20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altLang="ko-KR" sz="2000" dirty="0" smtClean="0"/>
              <a:t>   (</a:t>
            </a:r>
            <a:r>
              <a:rPr lang="ko-KR" altLang="en-US" sz="2000" dirty="0" smtClean="0"/>
              <a:t>팁</a:t>
            </a:r>
            <a:r>
              <a:rPr lang="en-US" altLang="ko-KR" sz="2000" dirty="0" smtClean="0"/>
              <a:t>2) </a:t>
            </a:r>
            <a:r>
              <a:rPr lang="ko-KR" altLang="en-US" sz="2000" dirty="0" smtClean="0"/>
              <a:t>중요한 데이터 작업이라면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>
                <a:solidFill>
                  <a:srgbClr val="FFFF00"/>
                </a:solidFill>
              </a:rPr>
              <a:t>           </a:t>
            </a:r>
            <a:r>
              <a:rPr lang="ko-KR" altLang="en-US" sz="2000" dirty="0" smtClean="0">
                <a:solidFill>
                  <a:srgbClr val="FFFF00"/>
                </a:solidFill>
              </a:rPr>
              <a:t>모든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olidFill>
                  <a:srgbClr val="FFFF00"/>
                </a:solidFill>
              </a:rPr>
              <a:t>UPDATE </a:t>
            </a:r>
            <a:r>
              <a:rPr lang="ko-KR" altLang="en-US" sz="2000" dirty="0" smtClean="0">
                <a:solidFill>
                  <a:srgbClr val="FFFF00"/>
                </a:solidFill>
              </a:rPr>
              <a:t>명령에 대해 복구 방법을 사전에 반드시 준비</a:t>
            </a:r>
            <a:endParaRPr lang="en-US" altLang="ko-KR" sz="2000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12</a:t>
            </a:fld>
            <a:r>
              <a:rPr lang="en-US" altLang="ko-KR" smtClean="0"/>
              <a:t>/16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] </a:t>
            </a:r>
            <a:r>
              <a:rPr lang="ko-KR" altLang="en-US" dirty="0" err="1" smtClean="0"/>
              <a:t>인사이트</a:t>
            </a:r>
            <a:r>
              <a:rPr lang="ko-KR" altLang="en-US" dirty="0" smtClean="0"/>
              <a:t> 출판사의 </a:t>
            </a:r>
            <a:r>
              <a:rPr lang="ko-KR" altLang="en-US" dirty="0" err="1" smtClean="0"/>
              <a:t>줄리스틸이</a:t>
            </a:r>
            <a:r>
              <a:rPr lang="ko-KR" altLang="en-US" dirty="0" smtClean="0"/>
              <a:t> 저술한 책의 제목을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아름다운 시각화에 대하여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수정하시오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13</a:t>
            </a:fld>
            <a:r>
              <a:rPr lang="en-US" altLang="ko-KR" smtClean="0"/>
              <a:t>/16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400" dirty="0" smtClean="0"/>
              <a:t>[</a:t>
            </a:r>
            <a:r>
              <a:rPr lang="ko-KR" altLang="en-US" sz="2400" dirty="0" smtClean="0"/>
              <a:t>문제</a:t>
            </a:r>
            <a:r>
              <a:rPr lang="en-US" altLang="ko-KR" sz="2400" dirty="0" smtClean="0"/>
              <a:t>] </a:t>
            </a:r>
            <a:r>
              <a:rPr lang="ko-KR" altLang="en-US" sz="2400" dirty="0" smtClean="0"/>
              <a:t>가격이 </a:t>
            </a:r>
            <a:r>
              <a:rPr lang="en-US" altLang="ko-KR" sz="2400" dirty="0" smtClean="0"/>
              <a:t>10,000</a:t>
            </a:r>
            <a:r>
              <a:rPr lang="ko-KR" altLang="en-US" sz="2400" dirty="0" smtClean="0"/>
              <a:t>원 이하인 책들은 </a:t>
            </a:r>
            <a:r>
              <a:rPr lang="en-US" altLang="ko-KR" sz="2400" dirty="0" smtClean="0"/>
              <a:t>30%, 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20,000</a:t>
            </a:r>
            <a:r>
              <a:rPr lang="ko-KR" altLang="en-US" sz="2400" dirty="0" smtClean="0"/>
              <a:t>원 이하인 책들은 </a:t>
            </a:r>
            <a:r>
              <a:rPr lang="en-US" altLang="ko-KR" sz="2400" dirty="0" smtClean="0"/>
              <a:t>20%, 20,000</a:t>
            </a:r>
            <a:r>
              <a:rPr lang="ko-KR" altLang="en-US" sz="2400" dirty="0" smtClean="0"/>
              <a:t>원 초과인 책들은 </a:t>
            </a:r>
            <a:r>
              <a:rPr lang="en-US" altLang="ko-KR" sz="2400" dirty="0" smtClean="0"/>
              <a:t>10% </a:t>
            </a:r>
            <a:r>
              <a:rPr lang="ko-KR" altLang="en-US" sz="2400" dirty="0" smtClean="0"/>
              <a:t>가격을 인상하시오</a:t>
            </a:r>
            <a:r>
              <a:rPr lang="en-US" altLang="ko-KR" sz="2400" dirty="0" smtClean="0"/>
              <a:t>. </a:t>
            </a:r>
          </a:p>
          <a:p>
            <a:endParaRPr lang="en-US" altLang="ko-KR" sz="2800" dirty="0" smtClean="0"/>
          </a:p>
          <a:p>
            <a:pPr>
              <a:buNone/>
            </a:pPr>
            <a:r>
              <a:rPr lang="en-US" altLang="ko-KR" sz="2400" dirty="0" smtClean="0"/>
              <a:t>  * </a:t>
            </a:r>
            <a:r>
              <a:rPr lang="ko-KR" altLang="en-US" sz="2400" dirty="0" smtClean="0"/>
              <a:t>이런 유형의 대량 데이터 수정의 경우에 복구 방법 준비는 필수입니다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>
                <a:solidFill>
                  <a:srgbClr val="FFFF00"/>
                </a:solidFill>
              </a:rPr>
              <a:t>백업으로 복구 준비</a:t>
            </a:r>
            <a:r>
              <a:rPr lang="ko-KR" altLang="en-US" sz="2400" dirty="0" smtClean="0"/>
              <a:t>를 해야 합니다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    - book </a:t>
            </a:r>
            <a:r>
              <a:rPr lang="ko-KR" altLang="en-US" sz="2000" dirty="0" smtClean="0"/>
              <a:t>테이블을 </a:t>
            </a:r>
            <a:r>
              <a:rPr lang="en-US" altLang="ko-KR" sz="2000" dirty="0" err="1" smtClean="0"/>
              <a:t>book_old</a:t>
            </a:r>
            <a:r>
              <a:rPr lang="ko-KR" altLang="en-US" sz="2000" dirty="0" smtClean="0"/>
              <a:t>로 복사해 놓고 작업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 - </a:t>
            </a:r>
            <a:r>
              <a:rPr lang="en-US" altLang="ko-KR" sz="2000" dirty="0" err="1" smtClean="0"/>
              <a:t>book_old</a:t>
            </a:r>
            <a:r>
              <a:rPr lang="ko-KR" altLang="en-US" sz="2000" dirty="0" smtClean="0"/>
              <a:t>를 이용해서 </a:t>
            </a:r>
            <a:r>
              <a:rPr lang="en-US" altLang="ko-KR" sz="2000" dirty="0" smtClean="0"/>
              <a:t>book </a:t>
            </a:r>
            <a:r>
              <a:rPr lang="ko-KR" altLang="en-US" sz="2000" dirty="0" smtClean="0">
                <a:solidFill>
                  <a:srgbClr val="FFFF00"/>
                </a:solidFill>
              </a:rPr>
              <a:t>테이블을 복구</a:t>
            </a:r>
            <a:r>
              <a:rPr lang="ko-KR" altLang="en-US" sz="2000" dirty="0" smtClean="0"/>
              <a:t>해 보세요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    [hints] </a:t>
            </a:r>
          </a:p>
          <a:p>
            <a:pPr>
              <a:buNone/>
            </a:pPr>
            <a:r>
              <a:rPr lang="en-US" altLang="ko-KR" sz="2000" dirty="0" smtClean="0"/>
              <a:t>      (1) show create </a:t>
            </a:r>
            <a:r>
              <a:rPr lang="en-US" altLang="ko-KR" sz="2000" dirty="0" smtClean="0"/>
              <a:t>table + </a:t>
            </a:r>
            <a:r>
              <a:rPr lang="en-US" altLang="ko-KR" sz="2000" dirty="0" smtClean="0"/>
              <a:t>create table …</a:t>
            </a:r>
          </a:p>
          <a:p>
            <a:pPr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		 </a:t>
            </a:r>
            <a:r>
              <a:rPr lang="ko-KR" altLang="en-US" sz="2000" dirty="0" smtClean="0"/>
              <a:t>또는</a:t>
            </a:r>
            <a:r>
              <a:rPr lang="en-US" altLang="ko-KR" sz="2000" dirty="0" smtClean="0"/>
              <a:t>  create table </a:t>
            </a:r>
            <a:r>
              <a:rPr lang="en-US" altLang="ko-KR" sz="2000" dirty="0" err="1" smtClean="0"/>
              <a:t>book_old</a:t>
            </a:r>
            <a:r>
              <a:rPr lang="en-US" altLang="ko-KR" sz="2000" dirty="0" smtClean="0"/>
              <a:t> like book;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   (2) insert into </a:t>
            </a:r>
            <a:r>
              <a:rPr lang="en-US" altLang="ko-KR" sz="2000" dirty="0" err="1" smtClean="0"/>
              <a:t>book_old</a:t>
            </a:r>
            <a:r>
              <a:rPr lang="en-US" altLang="ko-KR" sz="2000" dirty="0" smtClean="0"/>
              <a:t> ( select … )</a:t>
            </a:r>
          </a:p>
          <a:p>
            <a:pPr>
              <a:buNone/>
            </a:pPr>
            <a:r>
              <a:rPr lang="en-US" altLang="ko-KR" sz="2000" dirty="0" smtClean="0"/>
              <a:t>      (3) alter table </a:t>
            </a:r>
            <a:r>
              <a:rPr lang="en-US" altLang="ko-KR" sz="2000" dirty="0" err="1" smtClean="0"/>
              <a:t>book_old</a:t>
            </a:r>
            <a:r>
              <a:rPr lang="en-US" altLang="ko-KR" sz="2000" dirty="0" smtClean="0"/>
              <a:t> rename as book;</a:t>
            </a:r>
            <a:endParaRPr lang="ko-KR" altLang="en-US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14</a:t>
            </a:fld>
            <a:r>
              <a:rPr lang="en-US" altLang="ko-KR" smtClean="0"/>
              <a:t>/16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예습 과제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  4</a:t>
            </a:r>
            <a:r>
              <a:rPr lang="ko-KR" altLang="en-US" sz="2400" dirty="0" smtClean="0"/>
              <a:t>장 좋은 테이블 설계</a:t>
            </a:r>
            <a:r>
              <a:rPr lang="en-US" altLang="ko-KR" sz="2400" dirty="0" smtClean="0"/>
              <a:t>(197~233</a:t>
            </a:r>
            <a:r>
              <a:rPr lang="ko-KR" altLang="en-US" sz="2400" dirty="0" smtClean="0"/>
              <a:t>쪽</a:t>
            </a:r>
            <a:r>
              <a:rPr lang="en-US" altLang="ko-KR" sz="2400" dirty="0" smtClean="0"/>
              <a:t>)</a:t>
            </a:r>
          </a:p>
          <a:p>
            <a:pPr>
              <a:buNone/>
            </a:pPr>
            <a:r>
              <a:rPr lang="en-US" altLang="ko-KR" sz="2400" dirty="0" smtClean="0"/>
              <a:t>   </a:t>
            </a:r>
            <a:r>
              <a:rPr lang="ko-KR" altLang="en-US" sz="2400" dirty="0" smtClean="0"/>
              <a:t>질문 등록 </a:t>
            </a:r>
            <a:r>
              <a:rPr lang="en-US" altLang="ko-KR" sz="2400" dirty="0" smtClean="0"/>
              <a:t>10.30(</a:t>
            </a:r>
            <a:r>
              <a:rPr lang="ko-KR" altLang="en-US" sz="2400" dirty="0" smtClean="0"/>
              <a:t>목</a:t>
            </a:r>
            <a:r>
              <a:rPr lang="en-US" altLang="ko-KR" sz="2400" dirty="0" smtClean="0"/>
              <a:t>) 24:00</a:t>
            </a:r>
            <a:r>
              <a:rPr lang="ko-KR" altLang="en-US" sz="2400" dirty="0" smtClean="0"/>
              <a:t>까지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 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금요일에 </a:t>
            </a:r>
            <a:r>
              <a:rPr lang="ko-KR" altLang="en-US" sz="2400" dirty="0" smtClean="0"/>
              <a:t>퀴즈 </a:t>
            </a:r>
            <a:r>
              <a:rPr lang="ko-KR" altLang="en-US" sz="2400" dirty="0" smtClean="0"/>
              <a:t>예정</a:t>
            </a:r>
            <a:r>
              <a:rPr lang="en-US" altLang="ko-KR" sz="2400" dirty="0" smtClean="0"/>
              <a:t>)</a:t>
            </a:r>
            <a:endParaRPr lang="en-US" altLang="ko-KR" sz="24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15</a:t>
            </a:fld>
            <a:r>
              <a:rPr lang="en-US" altLang="ko-KR" smtClean="0"/>
              <a:t>/16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  <a:defRPr/>
            </a:pP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데이터를 읽기 위한 </a:t>
            </a:r>
            <a:r>
              <a:rPr lang="en-US" altLang="ko-KR" sz="2400" dirty="0">
                <a:solidFill>
                  <a:schemeClr val="tx1">
                    <a:lumMod val="95000"/>
                  </a:schemeClr>
                </a:solidFill>
              </a:rPr>
              <a:t>SQL </a:t>
            </a: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(DELETE 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문</a:t>
            </a: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)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을 알고 사용할 수 있다</a:t>
            </a: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romanUcPeriod"/>
              <a:defRPr/>
            </a:pPr>
            <a:endParaRPr lang="en-US" altLang="ko-KR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514350" indent="-514350">
              <a:buFont typeface="+mj-lt"/>
              <a:buAutoNum type="romanUcPeriod"/>
              <a:defRPr/>
            </a:pP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데이터를 읽기 위한 </a:t>
            </a: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SQL (UPDATE 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문</a:t>
            </a: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)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을 알고 사용할 수 있다</a:t>
            </a: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0" indent="0">
              <a:buNone/>
              <a:defRPr/>
            </a:pPr>
            <a:endParaRPr lang="en-US" altLang="ko-KR" sz="24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2</a:t>
            </a:fld>
            <a:r>
              <a:rPr lang="en-US" altLang="ko-KR" smtClean="0"/>
              <a:t>/16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시나리오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나 </a:t>
            </a:r>
            <a:r>
              <a:rPr lang="en-US" altLang="ko-KR" sz="2400" dirty="0" smtClean="0"/>
              <a:t>= </a:t>
            </a:r>
            <a:r>
              <a:rPr lang="ko-KR" altLang="en-US" sz="2400" dirty="0" err="1" smtClean="0"/>
              <a:t>이창업</a:t>
            </a:r>
            <a:r>
              <a:rPr lang="en-US" altLang="ko-KR" sz="2400" dirty="0" smtClean="0"/>
              <a:t>)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데이터베이스에 신규 데이터를 생성하고 조회하는 방법을 알게 되었어요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이제 데이터베이스에 이미 있는 데이터들을 변경하는 방법을 알아보고 싶어요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3</a:t>
            </a:fld>
            <a:r>
              <a:rPr lang="en-US" altLang="ko-KR" smtClean="0"/>
              <a:t>/16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17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DELETE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763" lvl="1" indent="0">
              <a:buNone/>
            </a:pPr>
            <a:r>
              <a:rPr lang="en-US" altLang="ko-KR" sz="2400" dirty="0" smtClean="0">
                <a:solidFill>
                  <a:srgbClr val="FFC000"/>
                </a:solidFill>
              </a:rPr>
              <a:t>DELETE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문의 문법 형식은 이래요</a:t>
            </a:r>
            <a:r>
              <a:rPr lang="en-US" altLang="ko-KR" sz="2400" dirty="0" smtClean="0"/>
              <a:t>.</a:t>
            </a:r>
          </a:p>
          <a:p>
            <a:pPr marL="457200" lvl="1" indent="0">
              <a:buNone/>
            </a:pP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400" dirty="0" smtClean="0"/>
              <a:t>DELETE FROM </a:t>
            </a:r>
            <a:r>
              <a:rPr lang="en-US" altLang="ko-KR" sz="2400" i="1" dirty="0" err="1" smtClean="0"/>
              <a:t>table_name</a:t>
            </a:r>
            <a:endParaRPr lang="en-US" altLang="ko-KR" sz="2400" i="1" dirty="0" smtClean="0"/>
          </a:p>
          <a:p>
            <a:pPr marL="457200" lvl="1" indent="0">
              <a:buNone/>
            </a:pPr>
            <a:r>
              <a:rPr lang="en-US" altLang="ko-KR" sz="2400" dirty="0" smtClean="0"/>
              <a:t>WHERE </a:t>
            </a:r>
            <a:r>
              <a:rPr lang="en-US" altLang="ko-KR" sz="2400" i="1" dirty="0" smtClean="0"/>
              <a:t>conditions</a:t>
            </a:r>
            <a:r>
              <a:rPr lang="en-US" altLang="ko-KR" sz="2400" dirty="0" smtClean="0"/>
              <a:t> ;</a:t>
            </a:r>
          </a:p>
          <a:p>
            <a:pPr marL="457200" lvl="1" indent="0">
              <a:buNone/>
            </a:pPr>
            <a:endParaRPr lang="en-US" altLang="ko-KR" sz="2400" dirty="0" smtClean="0"/>
          </a:p>
          <a:p>
            <a:pPr marL="457200" lvl="1" indent="0">
              <a:buNone/>
            </a:pPr>
            <a:endParaRPr lang="en-US" altLang="ko-KR" sz="2400" dirty="0" smtClean="0"/>
          </a:p>
          <a:p>
            <a:pPr marL="457200" lvl="1" indent="0">
              <a:buNone/>
            </a:pPr>
            <a:r>
              <a:rPr lang="ko-KR" altLang="en-US" sz="2400" dirty="0" smtClean="0"/>
              <a:t>테이블 </a:t>
            </a:r>
            <a:r>
              <a:rPr lang="en-US" altLang="ko-KR" sz="2400" i="1" dirty="0" err="1"/>
              <a:t>table_name</a:t>
            </a:r>
            <a:r>
              <a:rPr lang="en-US" altLang="ko-KR" sz="2400" i="1" dirty="0"/>
              <a:t> </a:t>
            </a:r>
            <a:r>
              <a:rPr lang="ko-KR" altLang="en-US" sz="2400" dirty="0" smtClean="0"/>
              <a:t>에서 </a:t>
            </a:r>
            <a:r>
              <a:rPr lang="en-US" altLang="ko-KR" sz="2400" dirty="0" smtClean="0"/>
              <a:t>WHERE </a:t>
            </a:r>
            <a:r>
              <a:rPr lang="ko-KR" altLang="en-US" sz="2400" dirty="0" smtClean="0"/>
              <a:t>조건을 만족하는 </a:t>
            </a:r>
            <a:r>
              <a:rPr lang="ko-KR" altLang="en-US" sz="2400" dirty="0" err="1" smtClean="0"/>
              <a:t>투플을</a:t>
            </a:r>
            <a:r>
              <a:rPr lang="ko-KR" altLang="en-US" sz="2400" dirty="0" smtClean="0"/>
              <a:t> 모두 삭제</a:t>
            </a:r>
            <a:endParaRPr lang="en-US" altLang="ko-KR" sz="2400" dirty="0" smtClean="0"/>
          </a:p>
          <a:p>
            <a:pPr marL="457200" lvl="1" indent="0">
              <a:buNone/>
            </a:pP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400" dirty="0" smtClean="0"/>
              <a:t>*</a:t>
            </a:r>
            <a:r>
              <a:rPr lang="ko-KR" altLang="en-US" sz="2400" dirty="0" smtClean="0"/>
              <a:t>주의</a:t>
            </a:r>
            <a:r>
              <a:rPr lang="en-US" altLang="ko-KR" sz="2400" dirty="0" smtClean="0"/>
              <a:t> : WHERE </a:t>
            </a:r>
            <a:r>
              <a:rPr lang="ko-KR" altLang="en-US" sz="2400" dirty="0" smtClean="0"/>
              <a:t>생략 시 </a:t>
            </a:r>
            <a:r>
              <a:rPr lang="ko-KR" altLang="en-US" sz="2400" dirty="0" smtClean="0"/>
              <a:t>테이블의 모든 </a:t>
            </a:r>
            <a:r>
              <a:rPr lang="ko-KR" altLang="en-US" sz="2400" dirty="0" err="1" smtClean="0"/>
              <a:t>투플</a:t>
            </a:r>
            <a:r>
              <a:rPr lang="ko-KR" altLang="en-US" sz="2400" dirty="0" smtClean="0"/>
              <a:t> 삭제</a:t>
            </a:r>
            <a:endParaRPr lang="en-US" altLang="ko-KR" sz="2400" dirty="0" smtClean="0"/>
          </a:p>
          <a:p>
            <a:pPr marL="457200" lvl="1" indent="0">
              <a:buNone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357188" indent="-357188">
              <a:buNone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5</a:t>
            </a:fld>
            <a:r>
              <a:rPr lang="en-US" altLang="ko-KR" smtClean="0"/>
              <a:t>/16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6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DELETE </a:t>
            </a:r>
            <a:r>
              <a:rPr lang="ko-KR" altLang="en-US" dirty="0" smtClean="0"/>
              <a:t>실습을 위해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사용하는 </a:t>
            </a:r>
            <a:r>
              <a:rPr lang="ko-KR" altLang="en-US" dirty="0" smtClean="0">
                <a:solidFill>
                  <a:schemeClr val="tx1">
                    <a:lumMod val="95000"/>
                  </a:schemeClr>
                </a:solidFill>
              </a:rPr>
              <a:t>데이터</a:t>
            </a:r>
            <a:endParaRPr lang="en-US" altLang="ko-KR" dirty="0" smtClean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ko-KR" altLang="en-US" dirty="0" smtClean="0"/>
              <a:t>데이터베이스 </a:t>
            </a:r>
            <a:r>
              <a:rPr lang="en-US" altLang="ko-KR" dirty="0" smtClean="0"/>
              <a:t>: BOOKSHOP</a:t>
            </a:r>
          </a:p>
          <a:p>
            <a:pPr lvl="1"/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marL="857250" lvl="3">
              <a:buNone/>
            </a:pPr>
            <a:r>
              <a:rPr lang="en-US" altLang="ko-KR" dirty="0" smtClean="0"/>
              <a:t>  CREATE TABLE book (</a:t>
            </a:r>
          </a:p>
          <a:p>
            <a:pPr marL="857250" lvl="3">
              <a:buNone/>
            </a:pPr>
            <a:r>
              <a:rPr lang="en-US" altLang="ko-KR" dirty="0" smtClean="0"/>
              <a:t>       id 	INT,</a:t>
            </a:r>
          </a:p>
          <a:p>
            <a:pPr marL="857250" lvl="3">
              <a:buNone/>
            </a:pPr>
            <a:r>
              <a:rPr lang="en-US" altLang="ko-KR" dirty="0" smtClean="0"/>
              <a:t>       title VARCHAR(100), </a:t>
            </a:r>
          </a:p>
          <a:p>
            <a:pPr marL="857250" lvl="3">
              <a:buNone/>
            </a:pPr>
            <a:r>
              <a:rPr lang="en-US" altLang="ko-KR" dirty="0" smtClean="0"/>
              <a:t>       author VARCHAR(50),</a:t>
            </a:r>
          </a:p>
          <a:p>
            <a:pPr marL="857250" lvl="3">
              <a:buNone/>
            </a:pPr>
            <a:r>
              <a:rPr lang="en-US" altLang="ko-KR" dirty="0" smtClean="0"/>
              <a:t>       publication  VARCHAR(30),</a:t>
            </a:r>
          </a:p>
          <a:p>
            <a:pPr marL="857250" lvl="3">
              <a:buNone/>
            </a:pPr>
            <a:r>
              <a:rPr lang="en-US" altLang="ko-KR" dirty="0" smtClean="0"/>
              <a:t>       </a:t>
            </a:r>
            <a:r>
              <a:rPr lang="en-US" altLang="ko-KR" dirty="0" err="1" smtClean="0"/>
              <a:t>pub_year</a:t>
            </a:r>
            <a:r>
              <a:rPr lang="en-US" altLang="ko-KR" dirty="0" smtClean="0"/>
              <a:t>  INT,</a:t>
            </a:r>
          </a:p>
          <a:p>
            <a:pPr marL="857250" lvl="3">
              <a:buNone/>
            </a:pPr>
            <a:r>
              <a:rPr lang="en-US" altLang="ko-KR" dirty="0" smtClean="0"/>
              <a:t>       </a:t>
            </a:r>
            <a:r>
              <a:rPr lang="en-US" altLang="ko-KR" dirty="0" err="1" smtClean="0"/>
              <a:t>isbn</a:t>
            </a:r>
            <a:r>
              <a:rPr lang="en-US" altLang="ko-KR" dirty="0" smtClean="0"/>
              <a:t>  CHAR(13),</a:t>
            </a:r>
          </a:p>
          <a:p>
            <a:pPr marL="857250" lvl="3">
              <a:buNone/>
            </a:pPr>
            <a:r>
              <a:rPr lang="en-US" altLang="ko-KR" dirty="0" smtClean="0"/>
              <a:t>       price  INT</a:t>
            </a:r>
          </a:p>
          <a:p>
            <a:pPr marL="857250" lvl="3">
              <a:buNone/>
            </a:pPr>
            <a:r>
              <a:rPr lang="en-US" altLang="ko-KR" dirty="0" smtClean="0"/>
              <a:t>  );</a:t>
            </a:r>
          </a:p>
          <a:p>
            <a:pPr marL="857250" lvl="3">
              <a:buNone/>
            </a:pPr>
            <a:endParaRPr lang="en-US" altLang="ko-KR" dirty="0" smtClean="0"/>
          </a:p>
          <a:p>
            <a:pPr marL="857250" lvl="3">
              <a:buNone/>
            </a:pPr>
            <a:r>
              <a:rPr lang="en-US" altLang="ko-KR" dirty="0" smtClean="0"/>
              <a:t>* NEXT </a:t>
            </a:r>
            <a:r>
              <a:rPr lang="ko-KR" altLang="en-US" dirty="0" smtClean="0"/>
              <a:t>도서목록 자료 사용</a:t>
            </a:r>
            <a:endParaRPr lang="en-US" altLang="ko-KR" dirty="0" smtClean="0"/>
          </a:p>
          <a:p>
            <a:pPr marL="857250" lvl="3">
              <a:buNone/>
            </a:pPr>
            <a:r>
              <a:rPr lang="en-US" altLang="ko-KR" dirty="0" smtClean="0"/>
              <a:t>   (</a:t>
            </a:r>
            <a:r>
              <a:rPr lang="ko-KR" altLang="en-US" dirty="0" smtClean="0"/>
              <a:t>데이터 없으면 이전 강의자료를 보고 데이터 삽입</a:t>
            </a:r>
            <a:r>
              <a:rPr lang="en-US" altLang="ko-KR" dirty="0" smtClean="0"/>
              <a:t>)</a:t>
            </a:r>
          </a:p>
          <a:p>
            <a:pPr marL="857250" lvl="3"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6</a:t>
            </a:fld>
            <a:r>
              <a:rPr lang="en-US" altLang="ko-KR" smtClean="0"/>
              <a:t>/16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제목이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연금술사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인 책을 삭제하시오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폴 부처가 저술한 </a:t>
            </a:r>
            <a:r>
              <a:rPr lang="ko-KR" altLang="en-US" dirty="0" err="1" smtClean="0"/>
              <a:t>에이콘</a:t>
            </a:r>
            <a:r>
              <a:rPr lang="ko-KR" altLang="en-US" dirty="0" smtClean="0"/>
              <a:t> 출판사의 책을 삭제하시오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/>
              <a:t> * safe mode </a:t>
            </a:r>
            <a:r>
              <a:rPr lang="ko-KR" altLang="en-US" dirty="0"/>
              <a:t>관련 에러 발생하나요</a:t>
            </a:r>
            <a:r>
              <a:rPr lang="en-US" altLang="ko-KR" dirty="0"/>
              <a:t>?</a:t>
            </a:r>
          </a:p>
          <a:p>
            <a:pPr>
              <a:buNone/>
            </a:pPr>
            <a:r>
              <a:rPr lang="en-US" altLang="ko-KR" dirty="0"/>
              <a:t>     </a:t>
            </a:r>
            <a:r>
              <a:rPr lang="ko-KR" altLang="en-US" dirty="0"/>
              <a:t>검색해서</a:t>
            </a:r>
            <a:r>
              <a:rPr lang="en-US" altLang="ko-KR" dirty="0"/>
              <a:t> </a:t>
            </a:r>
            <a:r>
              <a:rPr lang="ko-KR" altLang="en-US" dirty="0"/>
              <a:t>해결해 보세요</a:t>
            </a:r>
            <a:r>
              <a:rPr lang="en-US" altLang="ko-KR" dirty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7</a:t>
            </a:fld>
            <a:r>
              <a:rPr lang="en-US" altLang="ko-KR" smtClean="0"/>
              <a:t>/16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] </a:t>
            </a:r>
            <a:r>
              <a:rPr lang="ko-KR" altLang="en-US" dirty="0" err="1" smtClean="0"/>
              <a:t>을유출판사의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이기적 유전자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삭제하시오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en-US" altLang="ko-KR" sz="2000" dirty="0" smtClean="0"/>
              <a:t> *</a:t>
            </a:r>
            <a:r>
              <a:rPr lang="ko-KR" altLang="en-US" sz="2000" dirty="0" err="1" smtClean="0"/>
              <a:t>몇권의</a:t>
            </a:r>
            <a:r>
              <a:rPr lang="ko-KR" altLang="en-US" sz="2000" dirty="0" smtClean="0"/>
              <a:t> 책이 삭제되나요</a:t>
            </a:r>
            <a:r>
              <a:rPr lang="en-US" altLang="ko-KR" sz="2000" dirty="0" smtClean="0"/>
              <a:t>?</a:t>
            </a:r>
          </a:p>
          <a:p>
            <a:pPr>
              <a:buNone/>
            </a:pPr>
            <a:r>
              <a:rPr lang="en-US" altLang="ko-KR" sz="2000" dirty="0" smtClean="0"/>
              <a:t>      (</a:t>
            </a:r>
            <a:r>
              <a:rPr lang="ko-KR" altLang="en-US" sz="2000" dirty="0" smtClean="0"/>
              <a:t>팁</a:t>
            </a:r>
            <a:r>
              <a:rPr lang="en-US" altLang="ko-KR" sz="2000" dirty="0" smtClean="0"/>
              <a:t>1) </a:t>
            </a:r>
            <a:r>
              <a:rPr lang="en-US" altLang="ko-KR" sz="2000" dirty="0" smtClean="0">
                <a:solidFill>
                  <a:srgbClr val="FFFF00"/>
                </a:solidFill>
              </a:rPr>
              <a:t>DELETE </a:t>
            </a:r>
            <a:r>
              <a:rPr lang="ko-KR" altLang="en-US" sz="2000" dirty="0" smtClean="0">
                <a:solidFill>
                  <a:srgbClr val="FFFF00"/>
                </a:solidFill>
              </a:rPr>
              <a:t>확인하고 싶으면 동일조건으로 </a:t>
            </a:r>
            <a:r>
              <a:rPr lang="en-US" altLang="ko-KR" sz="2000" dirty="0" smtClean="0">
                <a:solidFill>
                  <a:srgbClr val="FFFF00"/>
                </a:solidFill>
              </a:rPr>
              <a:t>SELECT </a:t>
            </a:r>
            <a:r>
              <a:rPr lang="ko-KR" altLang="en-US" sz="2000" dirty="0" smtClean="0">
                <a:solidFill>
                  <a:srgbClr val="FFFF00"/>
                </a:solidFill>
              </a:rPr>
              <a:t>수행 확인</a:t>
            </a:r>
            <a:endParaRPr lang="en-US" altLang="ko-KR" sz="20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altLang="ko-KR" sz="2000" dirty="0" smtClean="0"/>
              <a:t>      (</a:t>
            </a:r>
            <a:r>
              <a:rPr lang="ko-KR" altLang="en-US" sz="2000" dirty="0" smtClean="0"/>
              <a:t>팁</a:t>
            </a:r>
            <a:r>
              <a:rPr lang="en-US" altLang="ko-KR" sz="2000" dirty="0" smtClean="0"/>
              <a:t>2) </a:t>
            </a:r>
            <a:r>
              <a:rPr lang="ko-KR" altLang="en-US" sz="2000" dirty="0" smtClean="0"/>
              <a:t>중요한 데이터 작업이라면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>
                <a:solidFill>
                  <a:srgbClr val="FFFF00"/>
                </a:solidFill>
              </a:rPr>
              <a:t>           </a:t>
            </a:r>
            <a:r>
              <a:rPr lang="ko-KR" altLang="en-US" sz="2000" dirty="0" smtClean="0">
                <a:solidFill>
                  <a:srgbClr val="FFFF00"/>
                </a:solidFill>
              </a:rPr>
              <a:t>모든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olidFill>
                  <a:srgbClr val="FFFF00"/>
                </a:solidFill>
              </a:rPr>
              <a:t>DELETE </a:t>
            </a:r>
            <a:r>
              <a:rPr lang="ko-KR" altLang="en-US" sz="2000" dirty="0" smtClean="0">
                <a:solidFill>
                  <a:srgbClr val="FFFF00"/>
                </a:solidFill>
              </a:rPr>
              <a:t>명령에 대해 복구 방법을 사전에 반드시 준비</a:t>
            </a:r>
            <a:endParaRPr lang="en-US" altLang="ko-KR" sz="2000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altLang="ko-KR" sz="20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chemeClr val="tx1">
                    <a:lumMod val="95000"/>
                  </a:schemeClr>
                </a:solidFill>
              </a:rPr>
              <a:t>      * </a:t>
            </a:r>
            <a:r>
              <a:rPr lang="en-US" altLang="ko-KR" sz="2000" dirty="0" err="1" smtClean="0">
                <a:solidFill>
                  <a:schemeClr val="tx1">
                    <a:lumMod val="95000"/>
                  </a:schemeClr>
                </a:solidFill>
              </a:rPr>
              <a:t>isbn</a:t>
            </a:r>
            <a:r>
              <a:rPr lang="ko-KR" altLang="en-US" sz="2000" dirty="0" smtClean="0">
                <a:solidFill>
                  <a:schemeClr val="tx1">
                    <a:lumMod val="95000"/>
                  </a:schemeClr>
                </a:solidFill>
              </a:rPr>
              <a:t>이 중복되지 않도록 스키마 수정 후 데이터 삽입해 보세요</a:t>
            </a:r>
            <a:r>
              <a:rPr lang="en-US" altLang="ko-KR" sz="2000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>
              <a:buNone/>
            </a:pPr>
            <a:endParaRPr lang="en-US" altLang="ko-KR" sz="20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8</a:t>
            </a:fld>
            <a:r>
              <a:rPr lang="en-US" altLang="ko-KR" smtClean="0"/>
              <a:t>/16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가격이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원 이하인 책들을 찾아서 원화로 가격을 변경하시오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sz="2400" dirty="0" smtClean="0"/>
              <a:t>   (</a:t>
            </a:r>
            <a:r>
              <a:rPr lang="ko-KR" altLang="en-US" sz="2400" dirty="0" smtClean="0"/>
              <a:t>기존의 </a:t>
            </a:r>
            <a:r>
              <a:rPr lang="ko-KR" altLang="en-US" sz="2400" dirty="0" smtClean="0"/>
              <a:t>달러화로 잘못된 </a:t>
            </a:r>
            <a:r>
              <a:rPr lang="ko-KR" altLang="en-US" sz="2400" dirty="0" err="1" smtClean="0"/>
              <a:t>투플을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삭제 후 변경데이터로 다시 삽입</a:t>
            </a:r>
            <a:r>
              <a:rPr lang="en-US" altLang="ko-KR" sz="2400" dirty="0" smtClean="0"/>
              <a:t>)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800" dirty="0" smtClean="0"/>
              <a:t>  * </a:t>
            </a:r>
            <a:r>
              <a:rPr lang="ko-KR" altLang="en-US" sz="2800" dirty="0" smtClean="0"/>
              <a:t>대상 </a:t>
            </a:r>
            <a:r>
              <a:rPr lang="ko-KR" altLang="en-US" sz="2800" dirty="0" err="1" smtClean="0"/>
              <a:t>투플을</a:t>
            </a:r>
            <a:r>
              <a:rPr lang="ko-KR" altLang="en-US" sz="2800" dirty="0" smtClean="0"/>
              <a:t> 검색해서 </a:t>
            </a:r>
            <a:r>
              <a:rPr lang="en-US" altLang="ko-KR" sz="2800" dirty="0" err="1" smtClean="0"/>
              <a:t>csv</a:t>
            </a:r>
            <a:r>
              <a:rPr lang="ko-KR" altLang="en-US" sz="2800" dirty="0" smtClean="0"/>
              <a:t>로 저장 후 편집</a:t>
            </a:r>
            <a:endParaRPr lang="en-US" altLang="ko-KR" sz="2800" dirty="0" smtClean="0"/>
          </a:p>
          <a:p>
            <a:pPr>
              <a:buNone/>
            </a:pPr>
            <a:r>
              <a:rPr lang="en-US" altLang="ko-KR" sz="2800" dirty="0" smtClean="0"/>
              <a:t>  (workbench</a:t>
            </a:r>
            <a:r>
              <a:rPr lang="ko-KR" altLang="en-US" sz="2800" dirty="0" smtClean="0"/>
              <a:t>의 검색결과</a:t>
            </a:r>
            <a:r>
              <a:rPr lang="en-US" altLang="ko-KR" sz="2800" dirty="0" smtClean="0"/>
              <a:t> export </a:t>
            </a:r>
            <a:r>
              <a:rPr lang="ko-KR" altLang="en-US" sz="2800" dirty="0" smtClean="0"/>
              <a:t>기능 사용</a:t>
            </a:r>
            <a:r>
              <a:rPr lang="en-US" altLang="ko-KR" sz="2800" dirty="0" smtClean="0"/>
              <a:t>,</a:t>
            </a:r>
          </a:p>
          <a:p>
            <a:pPr>
              <a:buNone/>
            </a:pPr>
            <a:r>
              <a:rPr lang="en-US" altLang="ko-KR" sz="2800" dirty="0" smtClean="0"/>
              <a:t>   </a:t>
            </a:r>
            <a:r>
              <a:rPr lang="ko-KR" altLang="en-US" sz="2800" dirty="0" smtClean="0"/>
              <a:t>또는 </a:t>
            </a:r>
            <a:r>
              <a:rPr lang="en-US" altLang="ko-KR" sz="2800" dirty="0" smtClean="0"/>
              <a:t>SELECT … INTO OUTFILE </a:t>
            </a:r>
            <a:r>
              <a:rPr lang="ko-KR" altLang="en-US" sz="2800" dirty="0" smtClean="0"/>
              <a:t>사용</a:t>
            </a:r>
            <a:r>
              <a:rPr lang="en-US" altLang="ko-KR" sz="2800" dirty="0" smtClean="0"/>
              <a:t>)</a:t>
            </a:r>
            <a:endParaRPr lang="ko-KR" altLang="en-US" sz="28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9</a:t>
            </a:fld>
            <a:r>
              <a:rPr lang="en-US" altLang="ko-KR" smtClean="0"/>
              <a:t>/16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고려청자">
      <a:majorFont>
        <a:latin typeface="Georgia"/>
        <a:ea typeface=""/>
        <a:cs typeface=""/>
        <a:font script="Grek" typeface="Arial"/>
        <a:font script="Cyrl" typeface="Arial"/>
        <a:font script="Jpan" typeface="HG明朝E"/>
        <a:font script="Hang" typeface="HY견명조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5775</TotalTime>
  <Words>513</Words>
  <Application>Microsoft Office PowerPoint</Application>
  <PresentationFormat>화면 슬라이드 쇼(4:3)</PresentationFormat>
  <Paragraphs>112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HY견명조</vt:lpstr>
      <vt:lpstr>굴림</vt:lpstr>
      <vt:lpstr>맑은 고딕</vt:lpstr>
      <vt:lpstr>Arial</vt:lpstr>
      <vt:lpstr>Georgia</vt:lpstr>
      <vt:lpstr>Verdana</vt:lpstr>
      <vt:lpstr>Wingdings</vt:lpstr>
      <vt:lpstr>Wingdings 2</vt:lpstr>
      <vt:lpstr>고려청자</vt:lpstr>
      <vt:lpstr>SQL – 데이터 삭제/수정 - Database Basic -</vt:lpstr>
      <vt:lpstr>학습 목표</vt:lpstr>
      <vt:lpstr>PowerPoint 프레젠테이션</vt:lpstr>
      <vt:lpstr>DELETE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UPDATE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dc:description>PresentationLoad.com</dc:description>
  <cp:lastModifiedBy>ihlee</cp:lastModifiedBy>
  <cp:revision>974</cp:revision>
  <dcterms:created xsi:type="dcterms:W3CDTF">2007-11-27T23:54:21Z</dcterms:created>
  <dcterms:modified xsi:type="dcterms:W3CDTF">2014-10-27T09:40:13Z</dcterms:modified>
</cp:coreProperties>
</file>