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1"/>
  </p:sldMasterIdLst>
  <p:notesMasterIdLst>
    <p:notesMasterId r:id="rId13"/>
  </p:notesMasterIdLst>
  <p:handoutMasterIdLst>
    <p:handoutMasterId r:id="rId14"/>
  </p:handoutMasterIdLst>
  <p:sldIdLst>
    <p:sldId id="288" r:id="rId2"/>
    <p:sldId id="355" r:id="rId3"/>
    <p:sldId id="370" r:id="rId4"/>
    <p:sldId id="400" r:id="rId5"/>
    <p:sldId id="375" r:id="rId6"/>
    <p:sldId id="386" r:id="rId7"/>
    <p:sldId id="401" r:id="rId8"/>
    <p:sldId id="402" r:id="rId9"/>
    <p:sldId id="403" r:id="rId10"/>
    <p:sldId id="388" r:id="rId11"/>
    <p:sldId id="34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50">
          <p15:clr>
            <a:srgbClr val="A4A3A4"/>
          </p15:clr>
        </p15:guide>
        <p15:guide id="2" pos="3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F62E"/>
    <a:srgbClr val="00323D"/>
    <a:srgbClr val="005061"/>
    <a:srgbClr val="005A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7" autoAdjust="0"/>
    <p:restoredTop sz="94633" autoAdjust="0"/>
  </p:normalViewPr>
  <p:slideViewPr>
    <p:cSldViewPr snapToGrid="0">
      <p:cViewPr varScale="1">
        <p:scale>
          <a:sx n="113" d="100"/>
          <a:sy n="113" d="100"/>
        </p:scale>
        <p:origin x="571" y="96"/>
      </p:cViewPr>
      <p:guideLst>
        <p:guide orient="horz" pos="2950"/>
        <p:guide pos="374"/>
      </p:guideLst>
    </p:cSldViewPr>
  </p:slideViewPr>
  <p:outlineViewPr>
    <p:cViewPr>
      <p:scale>
        <a:sx n="33" d="100"/>
        <a:sy n="33" d="100"/>
      </p:scale>
      <p:origin x="276" y="17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EFC27DCB-F4DF-4AE4-959F-1DCEF3FCAA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921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6D748C11-BDA7-477F-BB77-94ECF8BD85F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880205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17DCE-D341-4CF4-B010-B3C3BA76B3B8}" type="slidenum">
              <a:rPr lang="de-DE" altLang="ko-KR" sz="1200" smtClean="0">
                <a:ea typeface="굴림" pitchFamily="50" charset="-127"/>
              </a:rPr>
              <a:pPr eaLnBrk="1" hangingPunct="1"/>
              <a:t>1</a:t>
            </a:fld>
            <a:endParaRPr lang="de-DE" altLang="ko-KR" sz="120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92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48C11-BDA7-477F-BB77-94ECF8BD85F4}" type="slidenum">
              <a:rPr lang="de-DE" altLang="ko-KR" smtClean="0"/>
              <a:pPr>
                <a:defRPr/>
              </a:pPr>
              <a:t>8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65430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5D33-6BC9-4F31-ABBF-F0F192322FF0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8D47-9E35-404E-81A1-A7231ACD80E0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66C0-8474-460F-9F31-CED023E4E0B1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5850"/>
            <a:ext cx="9143999" cy="3571876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2695575" y="4990207"/>
            <a:ext cx="40195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r>
              <a:rPr lang="ko-KR" altLang="en-US" sz="1600" dirty="0" smtClean="0">
                <a:solidFill>
                  <a:schemeClr val="tx1"/>
                </a:solidFill>
                <a:ea typeface="굴림" charset="-127"/>
              </a:rPr>
              <a:t> </a:t>
            </a:r>
            <a:endParaRPr lang="ko-KR" altLang="ko-KR" sz="1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110447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750629" y="121920"/>
            <a:ext cx="1393371" cy="862149"/>
          </a:xfrm>
          <a:prstGeom prst="rect">
            <a:avLst/>
          </a:prstGeom>
          <a:solidFill>
            <a:srgbClr val="005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750629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04B5-3BA0-463F-9B45-F708574B6E28}" type="datetime1">
              <a:rPr lang="en-US" altLang="ko-KR" smtClean="0"/>
              <a:t>11/3/2014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‹#›</a:t>
            </a:fld>
            <a:r>
              <a:rPr lang="en-US" altLang="ko-KR" dirty="0" smtClean="0"/>
              <a:t>/11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6238-B9C4-4279-A4F5-1A1EA013D4F9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727F-3DC2-4D3F-80BF-B10C0FB8AD68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5807-7AC0-427D-AB87-48E7001BA0CC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829C-B752-4D8B-817F-E1CB3CD3BA6B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8139-3654-458F-B00C-14BB86CCFD85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631-6CB0-44B2-828B-32AE591ABC93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5A7A-FC4C-490D-BE9E-FF11FC6704CC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E6F1BBF-142B-48C9-9670-03A76495DC95}" type="datetime1">
              <a:rPr lang="en-US" altLang="ko-KR" smtClean="0"/>
              <a:t>11/3/2014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84DD3EA1-1822-4788-98D9-04359F344D57}" type="slidenum">
              <a:rPr lang="en-US" altLang="ko-KR" sz="1000" b="1" smtClean="0">
                <a:solidFill>
                  <a:schemeClr val="tx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78" y="200025"/>
            <a:ext cx="1268909" cy="60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66716" y="3888411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2014.11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eaLnBrk="1" hangingPunct="1">
              <a:lnSpc>
                <a:spcPct val="65000"/>
              </a:lnSpc>
            </a:pPr>
            <a:r>
              <a:rPr lang="ko-KR" altLang="en-US" b="1" dirty="0">
                <a:latin typeface="Arial" pitchFamily="34" charset="0"/>
              </a:rPr>
              <a:t>이 </a:t>
            </a:r>
            <a:r>
              <a:rPr lang="ko-KR" altLang="en-US" b="1" dirty="0" err="1">
                <a:latin typeface="Arial" pitchFamily="34" charset="0"/>
              </a:rPr>
              <a:t>익</a:t>
            </a:r>
            <a:r>
              <a:rPr lang="ko-KR" altLang="en-US" b="1" dirty="0">
                <a:latin typeface="Arial" pitchFamily="34" charset="0"/>
              </a:rPr>
              <a:t> 훈</a:t>
            </a: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E-mail</a:t>
            </a:r>
            <a:r>
              <a:rPr lang="en-US" altLang="ko-KR" b="1" dirty="0">
                <a:latin typeface="Arial" pitchFamily="34" charset="0"/>
              </a:rPr>
              <a:t>: </a:t>
            </a:r>
            <a:r>
              <a:rPr lang="en-US" altLang="ko-KR" b="1" dirty="0" smtClean="0">
                <a:latin typeface="Arial" pitchFamily="34" charset="0"/>
              </a:rPr>
              <a:t>ihlee90@nhn.com 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               ihlee90@gmail.com</a:t>
            </a: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</p:txBody>
      </p:sp>
      <p:sp>
        <p:nvSpPr>
          <p:cNvPr id="10242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SQL – </a:t>
            </a:r>
            <a:r>
              <a:rPr lang="ko-KR" altLang="en-US" sz="4000" dirty="0" smtClean="0">
                <a:solidFill>
                  <a:srgbClr val="FFFF00"/>
                </a:solidFill>
                <a:ea typeface="굴림" pitchFamily="50" charset="-127"/>
              </a:rPr>
              <a:t>스키마 변경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/>
            </a:r>
            <a:b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</a:br>
            <a:r>
              <a:rPr lang="en-US" altLang="ko-KR" sz="4000" i="1" dirty="0" smtClean="0">
                <a:solidFill>
                  <a:schemeClr val="tx1"/>
                </a:solidFill>
                <a:ea typeface="굴림" pitchFamily="50" charset="-127"/>
              </a:rPr>
              <a:t>- Database Basic -</a:t>
            </a:r>
            <a:endParaRPr lang="ko-KR" altLang="en-US" i="1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예습 과제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7</a:t>
            </a:r>
            <a:r>
              <a:rPr lang="ko-KR" altLang="en-US" sz="2400" dirty="0" smtClean="0"/>
              <a:t>장 데이터베이스 설계</a:t>
            </a:r>
            <a:r>
              <a:rPr lang="en-US" altLang="ko-KR" sz="2400" dirty="0" smtClean="0"/>
              <a:t>(319~380</a:t>
            </a:r>
            <a:r>
              <a:rPr lang="ko-KR" altLang="en-US" sz="2400" dirty="0" smtClean="0"/>
              <a:t>쪽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   </a:t>
            </a:r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예습 질문 등록은 다음주 화요일 </a:t>
            </a:r>
            <a:r>
              <a:rPr lang="en-US" altLang="ko-KR" sz="2400" dirty="0" smtClean="0"/>
              <a:t>24:00</a:t>
            </a:r>
            <a:r>
              <a:rPr lang="ko-KR" altLang="en-US" sz="2400" dirty="0" smtClean="0"/>
              <a:t>까지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/>
          </a:p>
          <a:p>
            <a:pPr>
              <a:buNone/>
            </a:pPr>
            <a:r>
              <a:rPr lang="en-US" altLang="ko-KR" sz="2400" dirty="0" smtClean="0"/>
              <a:t>   </a:t>
            </a:r>
            <a:r>
              <a:rPr lang="ko-KR" altLang="en-US" sz="2400" dirty="0" smtClean="0"/>
              <a:t>화요일 퀴즈 예정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10</a:t>
            </a:fld>
            <a:r>
              <a:rPr lang="en-US" altLang="ko-KR" smtClean="0"/>
              <a:t>/11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데이터베이스 스키마 변경을 위한 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SQL (</a:t>
            </a:r>
            <a:r>
              <a:rPr lang="en-US" altLang="ko-KR" sz="2400" dirty="0" smtClean="0">
                <a:solidFill>
                  <a:srgbClr val="FFC000"/>
                </a:solidFill>
              </a:rPr>
              <a:t>ALTER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문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을 알고 사용할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</a:t>
            </a:fld>
            <a:r>
              <a:rPr lang="en-US" altLang="ko-KR" smtClean="0"/>
              <a:t>/11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시나리오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= </a:t>
            </a:r>
            <a:r>
              <a:rPr lang="ko-KR" altLang="en-US" sz="2400" dirty="0" err="1" smtClean="0"/>
              <a:t>이창업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데이터베이스 및 신규 데이터를 생성하고 조회하며 테스트를 하다 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스키마를 변경해야 하는 문제가 생겼어요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이대로는 테스트 시스템 개발도 못하겠는데 매번 스키마 생성하고 데이터 대량 삽입하고 하는 작업은 힘들고 시간이 걸려서 못하겠어요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더 좋은 방법은 없을까요</a:t>
            </a:r>
            <a:r>
              <a:rPr lang="en-US" altLang="ko-KR" dirty="0" smtClean="0"/>
              <a:t>?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3</a:t>
            </a:fld>
            <a:r>
              <a:rPr lang="en-US" altLang="ko-KR" smtClean="0"/>
              <a:t>/11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ALTER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763" lvl="1" indent="0">
              <a:buNone/>
            </a:pPr>
            <a:r>
              <a:rPr lang="en-US" altLang="ko-KR" sz="2400" dirty="0" smtClean="0">
                <a:solidFill>
                  <a:srgbClr val="FFC000"/>
                </a:solidFill>
              </a:rPr>
              <a:t>ALTER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문의 문법 형식은 이래요</a:t>
            </a:r>
            <a:r>
              <a:rPr lang="en-US" altLang="ko-KR" sz="2400" dirty="0" smtClean="0"/>
              <a:t>.</a:t>
            </a:r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ALTER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TABLE </a:t>
            </a:r>
            <a:r>
              <a:rPr lang="en-US" altLang="ko-KR" sz="2400" i="1" dirty="0" err="1" smtClean="0"/>
              <a:t>table_name</a:t>
            </a:r>
            <a:endParaRPr lang="en-US" altLang="ko-KR" sz="2400" i="1" dirty="0" smtClean="0"/>
          </a:p>
          <a:p>
            <a:pPr marL="457200" lvl="1" indent="0">
              <a:buNone/>
            </a:pPr>
            <a:r>
              <a:rPr lang="en-US" altLang="ko-KR" sz="2400" dirty="0" err="1" smtClean="0"/>
              <a:t>alter_specifications</a:t>
            </a:r>
            <a:r>
              <a:rPr lang="en-US" altLang="ko-KR" sz="2400" dirty="0" smtClean="0"/>
              <a:t> ; </a:t>
            </a:r>
            <a:r>
              <a:rPr lang="en-US" altLang="ko-KR" sz="2200" dirty="0" smtClean="0"/>
              <a:t>// ADD COLUMN, DROP COLUMN </a:t>
            </a:r>
            <a:r>
              <a:rPr lang="ko-KR" altLang="en-US" sz="2200" dirty="0" smtClean="0"/>
              <a:t>등</a:t>
            </a: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ALTER</a:t>
            </a:r>
            <a:r>
              <a:rPr lang="ko-KR" altLang="en-US" sz="2400" dirty="0" smtClean="0"/>
              <a:t>는 쉽게 테이블 구조를 변경가능하지만 데이터 손상되기 쉬우므로 주의 필요</a:t>
            </a:r>
            <a:r>
              <a:rPr lang="en-US" altLang="ko-KR" sz="2400" dirty="0" smtClean="0"/>
              <a:t>.</a:t>
            </a:r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*</a:t>
            </a:r>
            <a:r>
              <a:rPr lang="ko-KR" altLang="en-US" sz="2400" dirty="0" smtClean="0"/>
              <a:t>주의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칼럼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추가보다</a:t>
            </a:r>
            <a:r>
              <a:rPr lang="en-US" altLang="ko-KR" sz="2400" dirty="0" smtClean="0"/>
              <a:t> </a:t>
            </a:r>
            <a:r>
              <a:rPr lang="ko-KR" altLang="en-US" sz="2400" dirty="0" smtClean="0">
                <a:solidFill>
                  <a:srgbClr val="FFFF00"/>
                </a:solidFill>
              </a:rPr>
              <a:t>삭제나 변경 작업에 주의</a:t>
            </a:r>
            <a:endParaRPr lang="en-US" altLang="ko-KR" sz="2400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5</a:t>
            </a:fld>
            <a:r>
              <a:rPr lang="en-US" altLang="ko-KR" smtClean="0"/>
              <a:t>/11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ALTER </a:t>
            </a:r>
            <a:r>
              <a:rPr lang="ko-KR" altLang="en-US" dirty="0" smtClean="0"/>
              <a:t>실습을 위해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데이터</a:t>
            </a:r>
            <a:endParaRPr lang="en-US" altLang="ko-KR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ko-KR" altLang="en-US" dirty="0" smtClean="0"/>
              <a:t>데이터베이스 </a:t>
            </a:r>
            <a:r>
              <a:rPr lang="en-US" altLang="ko-KR" dirty="0" smtClean="0"/>
              <a:t>: BOOKSHOP</a:t>
            </a:r>
          </a:p>
          <a:p>
            <a:pPr lvl="1"/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marL="857250" lvl="3">
              <a:buNone/>
            </a:pPr>
            <a:r>
              <a:rPr lang="en-US" altLang="ko-KR" dirty="0" smtClean="0"/>
              <a:t>  CREATE TABLE book (</a:t>
            </a:r>
          </a:p>
          <a:p>
            <a:pPr marL="857250" lvl="3">
              <a:buNone/>
            </a:pPr>
            <a:r>
              <a:rPr lang="en-US" altLang="ko-KR" dirty="0" smtClean="0"/>
              <a:t>       id 	INT,</a:t>
            </a:r>
          </a:p>
          <a:p>
            <a:pPr marL="857250" lvl="3">
              <a:buNone/>
            </a:pPr>
            <a:r>
              <a:rPr lang="en-US" altLang="ko-KR" dirty="0" smtClean="0"/>
              <a:t>       title VARCHAR(100), </a:t>
            </a:r>
          </a:p>
          <a:p>
            <a:pPr marL="857250" lvl="3">
              <a:buNone/>
            </a:pPr>
            <a:r>
              <a:rPr lang="en-US" altLang="ko-KR" dirty="0" smtClean="0"/>
              <a:t>       author VARCHAR(50),</a:t>
            </a:r>
          </a:p>
          <a:p>
            <a:pPr marL="857250" lvl="3">
              <a:buNone/>
            </a:pPr>
            <a:r>
              <a:rPr lang="en-US" altLang="ko-KR" dirty="0" smtClean="0"/>
              <a:t>       publication  VARCHAR(30),</a:t>
            </a:r>
          </a:p>
          <a:p>
            <a:pPr marL="857250" lvl="3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pub_year</a:t>
            </a:r>
            <a:r>
              <a:rPr lang="en-US" altLang="ko-KR" dirty="0" smtClean="0"/>
              <a:t>  INT,</a:t>
            </a:r>
          </a:p>
          <a:p>
            <a:pPr marL="857250" lvl="3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  CHAR(13),</a:t>
            </a:r>
          </a:p>
          <a:p>
            <a:pPr marL="857250" lvl="3">
              <a:buNone/>
            </a:pPr>
            <a:r>
              <a:rPr lang="en-US" altLang="ko-KR" dirty="0" smtClean="0"/>
              <a:t>       price  INT</a:t>
            </a:r>
          </a:p>
          <a:p>
            <a:pPr marL="857250" lvl="3">
              <a:buNone/>
            </a:pPr>
            <a:r>
              <a:rPr lang="en-US" altLang="ko-KR" dirty="0" smtClean="0"/>
              <a:t>  );</a:t>
            </a:r>
          </a:p>
          <a:p>
            <a:pPr marL="857250" lvl="3">
              <a:buNone/>
            </a:pPr>
            <a:endParaRPr lang="en-US" altLang="ko-KR" dirty="0" smtClean="0"/>
          </a:p>
          <a:p>
            <a:pPr marL="857250" lvl="3">
              <a:buNone/>
            </a:pPr>
            <a:r>
              <a:rPr lang="en-US" altLang="ko-KR" dirty="0" smtClean="0"/>
              <a:t>* NEXT </a:t>
            </a:r>
            <a:r>
              <a:rPr lang="ko-KR" altLang="en-US" dirty="0" smtClean="0"/>
              <a:t>도서목록 자료 사용</a:t>
            </a:r>
            <a:endParaRPr lang="en-US" altLang="ko-KR" dirty="0" smtClean="0"/>
          </a:p>
          <a:p>
            <a:pPr marL="857250" lvl="3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데이터 없으면 이전 강의자료를 보고 데이터 삽입</a:t>
            </a:r>
            <a:r>
              <a:rPr lang="en-US" altLang="ko-KR" dirty="0" smtClean="0"/>
              <a:t>)</a:t>
            </a:r>
          </a:p>
          <a:p>
            <a:pPr marL="857250" lvl="3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6</a:t>
            </a:fld>
            <a:r>
              <a:rPr lang="en-US" altLang="ko-KR" smtClean="0"/>
              <a:t>/11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재고수량 속성을 마지막 칼럼으로 추가하시오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없을 시에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값을 가지도록 함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이름을 </a:t>
            </a:r>
            <a:r>
              <a:rPr lang="en-US" altLang="ko-KR" dirty="0" err="1" smtClean="0"/>
              <a:t>book_inventory</a:t>
            </a:r>
            <a:r>
              <a:rPr lang="ko-KR" altLang="en-US" dirty="0" smtClean="0"/>
              <a:t>로 수정하시오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7</a:t>
            </a:fld>
            <a:r>
              <a:rPr lang="en-US" altLang="ko-KR" smtClean="0"/>
              <a:t>/11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book</a:t>
            </a:r>
            <a:r>
              <a:rPr lang="ko-KR" altLang="en-US" dirty="0" smtClean="0"/>
              <a:t> 테이블에 </a:t>
            </a:r>
            <a:r>
              <a:rPr lang="en-US" altLang="ko-KR" dirty="0" smtClean="0"/>
              <a:t>primary key </a:t>
            </a:r>
            <a:r>
              <a:rPr lang="ko-KR" altLang="en-US" dirty="0" smtClean="0"/>
              <a:t>제약조건과 </a:t>
            </a:r>
            <a:r>
              <a:rPr lang="en-US" altLang="ko-KR" dirty="0" smtClean="0"/>
              <a:t>UNIQUE </a:t>
            </a:r>
            <a:r>
              <a:rPr lang="ko-KR" altLang="en-US" dirty="0" smtClean="0"/>
              <a:t>제약조건을 추가하시오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sz="3600" dirty="0" smtClean="0"/>
              <a:t>   </a:t>
            </a:r>
            <a:r>
              <a:rPr lang="en-US" altLang="ko-KR" sz="2400" dirty="0" smtClean="0"/>
              <a:t> *</a:t>
            </a:r>
            <a:r>
              <a:rPr lang="ko-KR" altLang="en-US" sz="2400" dirty="0" smtClean="0"/>
              <a:t>에러 없이 수행되나요</a:t>
            </a:r>
            <a:r>
              <a:rPr lang="en-US" altLang="ko-KR" sz="2400" dirty="0" smtClean="0"/>
              <a:t>?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  (Hints) ALTER TABLE… CHANGE </a:t>
            </a:r>
            <a:r>
              <a:rPr lang="ko-KR" altLang="en-US" sz="2400" dirty="0" smtClean="0"/>
              <a:t>와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>
                <a:solidFill>
                  <a:srgbClr val="FFFF00"/>
                </a:solidFill>
              </a:rPr>
              <a:t>	       </a:t>
            </a:r>
            <a:r>
              <a:rPr lang="en-US" altLang="ko-KR" sz="2400" dirty="0" smtClean="0"/>
              <a:t>ALTER TABLE… ADD CONSTRAINTS</a:t>
            </a:r>
            <a:r>
              <a:rPr lang="ko-KR" altLang="en-US" sz="2400" dirty="0" smtClean="0"/>
              <a:t>를 사용</a:t>
            </a:r>
            <a:endParaRPr lang="en-US" altLang="ko-KR" sz="2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  (</a:t>
            </a:r>
            <a:r>
              <a:rPr lang="ko-KR" altLang="en-US" sz="2400" dirty="0" smtClean="0"/>
              <a:t>팁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테이블</a:t>
            </a:r>
            <a:r>
              <a:rPr lang="en-US" altLang="ko-KR" sz="2400" dirty="0" smtClean="0"/>
              <a:t> alter</a:t>
            </a:r>
            <a:r>
              <a:rPr lang="ko-KR" altLang="en-US" sz="2400" dirty="0" smtClean="0"/>
              <a:t> 작업 전에 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>
                <a:solidFill>
                  <a:srgbClr val="FFFF00"/>
                </a:solidFill>
              </a:rPr>
              <a:t>		    </a:t>
            </a:r>
            <a:r>
              <a:rPr lang="ko-KR" altLang="en-US" sz="2400" dirty="0" smtClean="0">
                <a:solidFill>
                  <a:srgbClr val="FFFF00"/>
                </a:solidFill>
              </a:rPr>
              <a:t>테이블</a:t>
            </a:r>
            <a:r>
              <a:rPr lang="en-US" altLang="ko-KR" sz="2400" dirty="0" smtClean="0">
                <a:solidFill>
                  <a:srgbClr val="FFFF00"/>
                </a:solidFill>
              </a:rPr>
              <a:t> </a:t>
            </a:r>
            <a:r>
              <a:rPr lang="ko-KR" altLang="en-US" sz="2400" dirty="0" smtClean="0">
                <a:solidFill>
                  <a:srgbClr val="FFFF00"/>
                </a:solidFill>
              </a:rPr>
              <a:t>복구 방법을 반드시 준비</a:t>
            </a:r>
            <a:endParaRPr lang="en-US" altLang="ko-KR" sz="2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altLang="ko-KR" sz="2000" dirty="0" smtClean="0">
              <a:solidFill>
                <a:srgbClr val="FFFF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8</a:t>
            </a:fld>
            <a:r>
              <a:rPr lang="en-US" altLang="ko-KR" smtClean="0"/>
              <a:t>/11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book </a:t>
            </a:r>
            <a:r>
              <a:rPr lang="ko-KR" altLang="en-US" dirty="0" smtClean="0"/>
              <a:t>테이블에 </a:t>
            </a:r>
            <a:r>
              <a:rPr lang="en-US" altLang="ko-KR" dirty="0" err="1" smtClean="0"/>
              <a:t>pub_location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추가하고</a:t>
            </a:r>
            <a:r>
              <a:rPr lang="en-US" altLang="ko-KR" dirty="0" smtClean="0"/>
              <a:t> (‘Seoul  </a:t>
            </a:r>
            <a:r>
              <a:rPr lang="en-US" altLang="ko-KR" dirty="0" err="1" smtClean="0"/>
              <a:t>kr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형식의 값을 가지도록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값을 추가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pub_location</a:t>
            </a:r>
            <a:r>
              <a:rPr lang="ko-KR" altLang="en-US" dirty="0" smtClean="0"/>
              <a:t>의 값이 분리될 필요가 있네요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pub_loc_city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pub_loc_nation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속성으로 분리해서 저장하시오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(Hints) </a:t>
            </a:r>
            <a:r>
              <a:rPr lang="ko-KR" altLang="en-US" sz="2800" dirty="0" smtClean="0"/>
              <a:t>문자열함수 </a:t>
            </a:r>
            <a:r>
              <a:rPr lang="en-US" altLang="ko-KR" sz="2800" dirty="0" smtClean="0"/>
              <a:t>RIGHT,</a:t>
            </a:r>
          </a:p>
          <a:p>
            <a:pPr>
              <a:buNone/>
            </a:pPr>
            <a:r>
              <a:rPr lang="en-US" altLang="ko-KR" sz="2800" dirty="0" smtClean="0"/>
              <a:t>   SUBSTRING_INDEX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9</a:t>
            </a:fld>
            <a:r>
              <a:rPr lang="en-US" altLang="ko-KR" smtClean="0"/>
              <a:t>/11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5803</TotalTime>
  <Words>276</Words>
  <Application>Microsoft Office PowerPoint</Application>
  <PresentationFormat>화면 슬라이드 쇼(4:3)</PresentationFormat>
  <Paragraphs>75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HY견명조</vt:lpstr>
      <vt:lpstr>굴림</vt:lpstr>
      <vt:lpstr>맑은 고딕</vt:lpstr>
      <vt:lpstr>Arial</vt:lpstr>
      <vt:lpstr>Georgia</vt:lpstr>
      <vt:lpstr>Verdana</vt:lpstr>
      <vt:lpstr>Wingdings</vt:lpstr>
      <vt:lpstr>Wingdings 2</vt:lpstr>
      <vt:lpstr>고려청자</vt:lpstr>
      <vt:lpstr>SQL – 스키마 변경 - Database Basic -</vt:lpstr>
      <vt:lpstr>학습 목표</vt:lpstr>
      <vt:lpstr>PowerPoint 프레젠테이션</vt:lpstr>
      <vt:lpstr>ALTER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dc:description>PresentationLoad.com</dc:description>
  <cp:lastModifiedBy>ihlee</cp:lastModifiedBy>
  <cp:revision>1005</cp:revision>
  <dcterms:created xsi:type="dcterms:W3CDTF">2007-11-27T23:54:21Z</dcterms:created>
  <dcterms:modified xsi:type="dcterms:W3CDTF">2014-11-03T11:31:31Z</dcterms:modified>
</cp:coreProperties>
</file>